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302" r:id="rId6"/>
    <p:sldId id="362" r:id="rId7"/>
    <p:sldId id="308" r:id="rId8"/>
    <p:sldId id="364" r:id="rId9"/>
    <p:sldId id="304" r:id="rId10"/>
    <p:sldId id="305" r:id="rId11"/>
    <p:sldId id="306" r:id="rId12"/>
    <p:sldId id="363" r:id="rId13"/>
    <p:sldId id="267" r:id="rId14"/>
    <p:sldId id="309" r:id="rId15"/>
    <p:sldId id="365" r:id="rId16"/>
    <p:sldId id="393" r:id="rId17"/>
    <p:sldId id="351" r:id="rId18"/>
    <p:sldId id="387" r:id="rId19"/>
    <p:sldId id="388" r:id="rId20"/>
    <p:sldId id="389" r:id="rId21"/>
    <p:sldId id="373" r:id="rId22"/>
    <p:sldId id="400" r:id="rId23"/>
    <p:sldId id="293" r:id="rId24"/>
    <p:sldId id="350" r:id="rId25"/>
    <p:sldId id="371" r:id="rId26"/>
    <p:sldId id="391" r:id="rId27"/>
    <p:sldId id="370" r:id="rId28"/>
    <p:sldId id="369" r:id="rId29"/>
    <p:sldId id="366" r:id="rId30"/>
    <p:sldId id="283" r:id="rId31"/>
    <p:sldId id="291" r:id="rId32"/>
    <p:sldId id="372" r:id="rId33"/>
    <p:sldId id="390" r:id="rId34"/>
    <p:sldId id="395" r:id="rId35"/>
    <p:sldId id="392" r:id="rId36"/>
    <p:sldId id="394" r:id="rId37"/>
    <p:sldId id="396" r:id="rId38"/>
    <p:sldId id="397" r:id="rId39"/>
    <p:sldId id="398" r:id="rId40"/>
    <p:sldId id="399" r:id="rId41"/>
  </p:sldIdLst>
  <p:sldSz cx="12190413" cy="6858000"/>
  <p:notesSz cx="6858000" cy="9144000"/>
  <p:embeddedFontLst>
    <p:embeddedFont>
      <p:font typeface="Cambria Math" panose="02040503050406030204" pitchFamily="18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94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lix Maucher" initials="F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AE7A"/>
    <a:srgbClr val="007749"/>
    <a:srgbClr val="FFFFFF"/>
    <a:srgbClr val="595959"/>
    <a:srgbClr val="7F7F7F"/>
    <a:srgbClr val="404040"/>
    <a:srgbClr val="E1E1E1"/>
    <a:srgbClr val="262626"/>
    <a:srgbClr val="292D3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65027-C2DA-4F76-81A4-4785949DCED7}" v="68" dt="2020-09-10T08:51:13.688"/>
    <p1510:client id="{06F79575-3424-4EF5-FE56-250ABDE1B104}" v="1149" dt="2020-09-10T09:12:53.959"/>
    <p1510:client id="{31669B8E-A1A5-4831-D058-3530B2914F09}" v="325" dt="2020-09-10T09:35:06.885"/>
    <p1510:client id="{4266E181-514B-4206-C797-4201DDDAC906}" v="30" dt="2020-09-10T09:55:54.525"/>
    <p1510:client id="{A6226029-67E3-4163-0E6C-33A90F594408}" v="161" dt="2020-09-10T08:25:37.152"/>
    <p1510:client id="{ACA1126B-13BA-4716-1932-381DECF684F9}" v="24" dt="2020-09-09T20:06:51.553"/>
    <p1510:client id="{D9CF25B6-C9B7-46CC-814C-A416C0AB137F}" v="1" dt="2020-09-09T22:47:49.012"/>
    <p1510:client id="{DF7499EA-2AD7-409A-5E8F-D4D0D61198B9}" v="1" dt="2020-09-09T23:10:14.812"/>
    <p1510:client id="{E8DC225B-07C0-B94C-9294-85C9D6840B72}" v="406" dt="2020-09-10T10:50:21.832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94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odvn" userId="S::uodvn_student.kit.edu#ext#@kit0.onmicrosoft.com::7e3501a5-8c3c-4775-b8ac-f86f9c858e34" providerId="AD" clId="Web-{ACA1126B-13BA-4716-1932-381DECF684F9}"/>
    <pc:docChg chg="delSld modSld">
      <pc:chgData name="uodvn" userId="S::uodvn_student.kit.edu#ext#@kit0.onmicrosoft.com::7e3501a5-8c3c-4775-b8ac-f86f9c858e34" providerId="AD" clId="Web-{ACA1126B-13BA-4716-1932-381DECF684F9}" dt="2020-09-09T20:06:51.553" v="21"/>
      <pc:docMkLst>
        <pc:docMk/>
      </pc:docMkLst>
      <pc:sldChg chg="del">
        <pc:chgData name="uodvn" userId="S::uodvn_student.kit.edu#ext#@kit0.onmicrosoft.com::7e3501a5-8c3c-4775-b8ac-f86f9c858e34" providerId="AD" clId="Web-{ACA1126B-13BA-4716-1932-381DECF684F9}" dt="2020-09-09T20:06:51.553" v="21"/>
        <pc:sldMkLst>
          <pc:docMk/>
          <pc:sldMk cId="0" sldId="367"/>
        </pc:sldMkLst>
      </pc:sldChg>
      <pc:sldChg chg="modSp">
        <pc:chgData name="uodvn" userId="S::uodvn_student.kit.edu#ext#@kit0.onmicrosoft.com::7e3501a5-8c3c-4775-b8ac-f86f9c858e34" providerId="AD" clId="Web-{ACA1126B-13BA-4716-1932-381DECF684F9}" dt="2020-09-09T20:05:27.443" v="7" actId="20577"/>
        <pc:sldMkLst>
          <pc:docMk/>
          <pc:sldMk cId="0" sldId="387"/>
        </pc:sldMkLst>
        <pc:spChg chg="mod">
          <ac:chgData name="uodvn" userId="S::uodvn_student.kit.edu#ext#@kit0.onmicrosoft.com::7e3501a5-8c3c-4775-b8ac-f86f9c858e34" providerId="AD" clId="Web-{ACA1126B-13BA-4716-1932-381DECF684F9}" dt="2020-09-09T20:05:27.443" v="7" actId="20577"/>
          <ac:spMkLst>
            <pc:docMk/>
            <pc:sldMk cId="0" sldId="387"/>
            <ac:spMk id="23" creationId="{00000000-0000-0000-0000-000000000000}"/>
          </ac:spMkLst>
        </pc:spChg>
      </pc:sldChg>
      <pc:sldChg chg="modSp">
        <pc:chgData name="uodvn" userId="S::uodvn_student.kit.edu#ext#@kit0.onmicrosoft.com::7e3501a5-8c3c-4775-b8ac-f86f9c858e34" providerId="AD" clId="Web-{ACA1126B-13BA-4716-1932-381DECF684F9}" dt="2020-09-09T20:05:55.037" v="20" actId="14100"/>
        <pc:sldMkLst>
          <pc:docMk/>
          <pc:sldMk cId="0" sldId="388"/>
        </pc:sldMkLst>
        <pc:spChg chg="mod">
          <ac:chgData name="uodvn" userId="S::uodvn_student.kit.edu#ext#@kit0.onmicrosoft.com::7e3501a5-8c3c-4775-b8ac-f86f9c858e34" providerId="AD" clId="Web-{ACA1126B-13BA-4716-1932-381DECF684F9}" dt="2020-09-09T20:05:55.037" v="20" actId="14100"/>
          <ac:spMkLst>
            <pc:docMk/>
            <pc:sldMk cId="0" sldId="388"/>
            <ac:spMk id="11" creationId="{00000000-0000-0000-0000-000000000000}"/>
          </ac:spMkLst>
        </pc:spChg>
      </pc:sldChg>
    </pc:docChg>
  </pc:docChgLst>
  <pc:docChgLst>
    <pc:chgData name="uodvn" userId="S::uodvn_student.kit.edu#ext#@kit0.onmicrosoft.com::7e3501a5-8c3c-4775-b8ac-f86f9c858e34" providerId="AD" clId="Web-{06F79575-3424-4EF5-FE56-250ABDE1B104}"/>
    <pc:docChg chg="addSld delSld modSld sldOrd">
      <pc:chgData name="uodvn" userId="S::uodvn_student.kit.edu#ext#@kit0.onmicrosoft.com::7e3501a5-8c3c-4775-b8ac-f86f9c858e34" providerId="AD" clId="Web-{06F79575-3424-4EF5-FE56-250ABDE1B104}" dt="2020-09-10T09:12:53.959" v="1120"/>
      <pc:docMkLst>
        <pc:docMk/>
      </pc:docMkLst>
      <pc:sldChg chg="addSp delSp modSp">
        <pc:chgData name="uodvn" userId="S::uodvn_student.kit.edu#ext#@kit0.onmicrosoft.com::7e3501a5-8c3c-4775-b8ac-f86f9c858e34" providerId="AD" clId="Web-{06F79575-3424-4EF5-FE56-250ABDE1B104}" dt="2020-09-10T08:47:51.975" v="986" actId="20577"/>
        <pc:sldMkLst>
          <pc:docMk/>
          <pc:sldMk cId="0" sldId="293"/>
        </pc:sldMkLst>
        <pc:spChg chg="add del mod">
          <ac:chgData name="uodvn" userId="S::uodvn_student.kit.edu#ext#@kit0.onmicrosoft.com::7e3501a5-8c3c-4775-b8ac-f86f9c858e34" providerId="AD" clId="Web-{06F79575-3424-4EF5-FE56-250ABDE1B104}" dt="2020-09-10T08:19:46.180" v="876"/>
          <ac:spMkLst>
            <pc:docMk/>
            <pc:sldMk cId="0" sldId="293"/>
            <ac:spMk id="6" creationId="{0FA4D43C-936A-4C9C-A3BF-FF2DE2A12402}"/>
          </ac:spMkLst>
        </pc:spChg>
        <pc:spChg chg="mod">
          <ac:chgData name="uodvn" userId="S::uodvn_student.kit.edu#ext#@kit0.onmicrosoft.com::7e3501a5-8c3c-4775-b8ac-f86f9c858e34" providerId="AD" clId="Web-{06F79575-3424-4EF5-FE56-250ABDE1B104}" dt="2020-09-10T08:47:51.975" v="986" actId="20577"/>
          <ac:spMkLst>
            <pc:docMk/>
            <pc:sldMk cId="0" sldId="293"/>
            <ac:spMk id="7" creationId="{00000000-0000-0000-0000-000000000000}"/>
          </ac:spMkLst>
        </pc:spChg>
      </pc:sldChg>
      <pc:sldChg chg="modSp">
        <pc:chgData name="uodvn" userId="S::uodvn_student.kit.edu#ext#@kit0.onmicrosoft.com::7e3501a5-8c3c-4775-b8ac-f86f9c858e34" providerId="AD" clId="Web-{06F79575-3424-4EF5-FE56-250ABDE1B104}" dt="2020-09-10T07:35:31.054" v="18" actId="20577"/>
        <pc:sldMkLst>
          <pc:docMk/>
          <pc:sldMk cId="0" sldId="304"/>
        </pc:sldMkLst>
        <pc:spChg chg="mod">
          <ac:chgData name="uodvn" userId="S::uodvn_student.kit.edu#ext#@kit0.onmicrosoft.com::7e3501a5-8c3c-4775-b8ac-f86f9c858e34" providerId="AD" clId="Web-{06F79575-3424-4EF5-FE56-250ABDE1B104}" dt="2020-09-10T07:35:31.054" v="18" actId="20577"/>
          <ac:spMkLst>
            <pc:docMk/>
            <pc:sldMk cId="0" sldId="304"/>
            <ac:spMk id="25" creationId="{00000000-0000-0000-0000-000000000000}"/>
          </ac:spMkLst>
        </pc:spChg>
      </pc:sldChg>
      <pc:sldChg chg="modSp">
        <pc:chgData name="uodvn" userId="S::uodvn_student.kit.edu#ext#@kit0.onmicrosoft.com::7e3501a5-8c3c-4775-b8ac-f86f9c858e34" providerId="AD" clId="Web-{06F79575-3424-4EF5-FE56-250ABDE1B104}" dt="2020-09-10T07:35:40.975" v="44" actId="20577"/>
        <pc:sldMkLst>
          <pc:docMk/>
          <pc:sldMk cId="0" sldId="305"/>
        </pc:sldMkLst>
        <pc:spChg chg="mod">
          <ac:chgData name="uodvn" userId="S::uodvn_student.kit.edu#ext#@kit0.onmicrosoft.com::7e3501a5-8c3c-4775-b8ac-f86f9c858e34" providerId="AD" clId="Web-{06F79575-3424-4EF5-FE56-250ABDE1B104}" dt="2020-09-10T07:35:40.975" v="44" actId="20577"/>
          <ac:spMkLst>
            <pc:docMk/>
            <pc:sldMk cId="0" sldId="305"/>
            <ac:spMk id="25" creationId="{00000000-0000-0000-0000-000000000000}"/>
          </ac:spMkLst>
        </pc:spChg>
      </pc:sldChg>
      <pc:sldChg chg="modSp">
        <pc:chgData name="uodvn" userId="S::uodvn_student.kit.edu#ext#@kit0.onmicrosoft.com::7e3501a5-8c3c-4775-b8ac-f86f9c858e34" providerId="AD" clId="Web-{06F79575-3424-4EF5-FE56-250ABDE1B104}" dt="2020-09-10T07:36:19.443" v="92" actId="20577"/>
        <pc:sldMkLst>
          <pc:docMk/>
          <pc:sldMk cId="0" sldId="306"/>
        </pc:sldMkLst>
        <pc:spChg chg="mod">
          <ac:chgData name="uodvn" userId="S::uodvn_student.kit.edu#ext#@kit0.onmicrosoft.com::7e3501a5-8c3c-4775-b8ac-f86f9c858e34" providerId="AD" clId="Web-{06F79575-3424-4EF5-FE56-250ABDE1B104}" dt="2020-09-10T07:36:19.443" v="92" actId="20577"/>
          <ac:spMkLst>
            <pc:docMk/>
            <pc:sldMk cId="0" sldId="306"/>
            <ac:spMk id="25" creationId="{00000000-0000-0000-0000-000000000000}"/>
          </ac:spMkLst>
        </pc:spChg>
      </pc:sldChg>
      <pc:sldChg chg="modSp">
        <pc:chgData name="uodvn" userId="S::uodvn_student.kit.edu#ext#@kit0.onmicrosoft.com::7e3501a5-8c3c-4775-b8ac-f86f9c858e34" providerId="AD" clId="Web-{06F79575-3424-4EF5-FE56-250ABDE1B104}" dt="2020-09-10T08:03:51.191" v="830" actId="20577"/>
        <pc:sldMkLst>
          <pc:docMk/>
          <pc:sldMk cId="0" sldId="309"/>
        </pc:sldMkLst>
        <pc:spChg chg="mod">
          <ac:chgData name="uodvn" userId="S::uodvn_student.kit.edu#ext#@kit0.onmicrosoft.com::7e3501a5-8c3c-4775-b8ac-f86f9c858e34" providerId="AD" clId="Web-{06F79575-3424-4EF5-FE56-250ABDE1B104}" dt="2020-09-10T07:37:38.567" v="102" actId="20577"/>
          <ac:spMkLst>
            <pc:docMk/>
            <pc:sldMk cId="0" sldId="309"/>
            <ac:spMk id="9" creationId="{00000000-0000-0000-0000-000000000000}"/>
          </ac:spMkLst>
        </pc:spChg>
        <pc:spChg chg="mod">
          <ac:chgData name="uodvn" userId="S::uodvn_student.kit.edu#ext#@kit0.onmicrosoft.com::7e3501a5-8c3c-4775-b8ac-f86f9c858e34" providerId="AD" clId="Web-{06F79575-3424-4EF5-FE56-250ABDE1B104}" dt="2020-09-10T08:03:51.191" v="830" actId="20577"/>
          <ac:spMkLst>
            <pc:docMk/>
            <pc:sldMk cId="0" sldId="309"/>
            <ac:spMk id="10" creationId="{00000000-0000-0000-0000-000000000000}"/>
          </ac:spMkLst>
        </pc:spChg>
      </pc:sldChg>
      <pc:sldChg chg="addSp delSp modSp del mod setBg">
        <pc:chgData name="uodvn" userId="S::uodvn_student.kit.edu#ext#@kit0.onmicrosoft.com::7e3501a5-8c3c-4775-b8ac-f86f9c858e34" providerId="AD" clId="Web-{06F79575-3424-4EF5-FE56-250ABDE1B104}" dt="2020-09-10T09:12:53.959" v="1120"/>
        <pc:sldMkLst>
          <pc:docMk/>
          <pc:sldMk cId="0" sldId="368"/>
        </pc:sldMkLst>
        <pc:spChg chg="mod">
          <ac:chgData name="uodvn" userId="S::uodvn_student.kit.edu#ext#@kit0.onmicrosoft.com::7e3501a5-8c3c-4775-b8ac-f86f9c858e34" providerId="AD" clId="Web-{06F79575-3424-4EF5-FE56-250ABDE1B104}" dt="2020-09-10T09:11:39.944" v="1116"/>
          <ac:spMkLst>
            <pc:docMk/>
            <pc:sldMk cId="0" sldId="368"/>
            <ac:spMk id="6" creationId="{00000000-0000-0000-0000-000000000000}"/>
          </ac:spMkLst>
        </pc:spChg>
        <pc:spChg chg="mod">
          <ac:chgData name="uodvn" userId="S::uodvn_student.kit.edu#ext#@kit0.onmicrosoft.com::7e3501a5-8c3c-4775-b8ac-f86f9c858e34" providerId="AD" clId="Web-{06F79575-3424-4EF5-FE56-250ABDE1B104}" dt="2020-09-10T09:11:39.944" v="1116"/>
          <ac:spMkLst>
            <pc:docMk/>
            <pc:sldMk cId="0" sldId="368"/>
            <ac:spMk id="7" creationId="{00000000-0000-0000-0000-000000000000}"/>
          </ac:spMkLst>
        </pc:spChg>
        <pc:spChg chg="mod">
          <ac:chgData name="uodvn" userId="S::uodvn_student.kit.edu#ext#@kit0.onmicrosoft.com::7e3501a5-8c3c-4775-b8ac-f86f9c858e34" providerId="AD" clId="Web-{06F79575-3424-4EF5-FE56-250ABDE1B104}" dt="2020-09-10T09:11:39.944" v="1116"/>
          <ac:spMkLst>
            <pc:docMk/>
            <pc:sldMk cId="0" sldId="368"/>
            <ac:spMk id="8" creationId="{00000000-0000-0000-0000-000000000000}"/>
          </ac:spMkLst>
        </pc:spChg>
        <pc:spChg chg="mod">
          <ac:chgData name="uodvn" userId="S::uodvn_student.kit.edu#ext#@kit0.onmicrosoft.com::7e3501a5-8c3c-4775-b8ac-f86f9c858e34" providerId="AD" clId="Web-{06F79575-3424-4EF5-FE56-250ABDE1B104}" dt="2020-09-10T09:11:39.944" v="1116"/>
          <ac:spMkLst>
            <pc:docMk/>
            <pc:sldMk cId="0" sldId="368"/>
            <ac:spMk id="9" creationId="{00000000-0000-0000-0000-000000000000}"/>
          </ac:spMkLst>
        </pc:spChg>
        <pc:spChg chg="add del mod">
          <ac:chgData name="uodvn" userId="S::uodvn_student.kit.edu#ext#@kit0.onmicrosoft.com::7e3501a5-8c3c-4775-b8ac-f86f9c858e34" providerId="AD" clId="Web-{06F79575-3424-4EF5-FE56-250ABDE1B104}" dt="2020-09-10T09:11:39.944" v="1116"/>
          <ac:spMkLst>
            <pc:docMk/>
            <pc:sldMk cId="0" sldId="368"/>
            <ac:spMk id="10" creationId="{00000000-0000-0000-0000-000000000000}"/>
          </ac:spMkLst>
        </pc:spChg>
        <pc:spChg chg="add del">
          <ac:chgData name="uodvn" userId="S::uodvn_student.kit.edu#ext#@kit0.onmicrosoft.com::7e3501a5-8c3c-4775-b8ac-f86f9c858e34" providerId="AD" clId="Web-{06F79575-3424-4EF5-FE56-250ABDE1B104}" dt="2020-09-10T09:11:39.944" v="1116"/>
          <ac:spMkLst>
            <pc:docMk/>
            <pc:sldMk cId="0" sldId="368"/>
            <ac:spMk id="16" creationId="{7301F447-EEF7-48F5-AF73-7566EE7F64AD}"/>
          </ac:spMkLst>
        </pc:spChg>
        <pc:spChg chg="add del">
          <ac:chgData name="uodvn" userId="S::uodvn_student.kit.edu#ext#@kit0.onmicrosoft.com::7e3501a5-8c3c-4775-b8ac-f86f9c858e34" providerId="AD" clId="Web-{06F79575-3424-4EF5-FE56-250ABDE1B104}" dt="2020-09-10T09:11:39.944" v="1116"/>
          <ac:spMkLst>
            <pc:docMk/>
            <pc:sldMk cId="0" sldId="368"/>
            <ac:spMk id="18" creationId="{F7117410-A2A4-4085-9ADC-46744551DBDE}"/>
          </ac:spMkLst>
        </pc:spChg>
        <pc:spChg chg="add del">
          <ac:chgData name="uodvn" userId="S::uodvn_student.kit.edu#ext#@kit0.onmicrosoft.com::7e3501a5-8c3c-4775-b8ac-f86f9c858e34" providerId="AD" clId="Web-{06F79575-3424-4EF5-FE56-250ABDE1B104}" dt="2020-09-10T09:11:39.944" v="1116"/>
          <ac:spMkLst>
            <pc:docMk/>
            <pc:sldMk cId="0" sldId="368"/>
            <ac:spMk id="20" creationId="{99F74EB5-E547-4FB4-95F5-BCC788F3C4A0}"/>
          </ac:spMkLst>
        </pc:spChg>
        <pc:graphicFrameChg chg="add del">
          <ac:chgData name="uodvn" userId="S::uodvn_student.kit.edu#ext#@kit0.onmicrosoft.com::7e3501a5-8c3c-4775-b8ac-f86f9c858e34" providerId="AD" clId="Web-{06F79575-3424-4EF5-FE56-250ABDE1B104}" dt="2020-09-10T09:11:39.944" v="1116"/>
          <ac:graphicFrameMkLst>
            <pc:docMk/>
            <pc:sldMk cId="0" sldId="368"/>
            <ac:graphicFrameMk id="12" creationId="{C112EC75-3582-4A82-9C58-10B22F54B0B2}"/>
          </ac:graphicFrameMkLst>
        </pc:graphicFrameChg>
        <pc:picChg chg="add mod">
          <ac:chgData name="uodvn" userId="S::uodvn_student.kit.edu#ext#@kit0.onmicrosoft.com::7e3501a5-8c3c-4775-b8ac-f86f9c858e34" providerId="AD" clId="Web-{06F79575-3424-4EF5-FE56-250ABDE1B104}" dt="2020-09-10T09:12:26.756" v="1117"/>
          <ac:picMkLst>
            <pc:docMk/>
            <pc:sldMk cId="0" sldId="368"/>
            <ac:picMk id="15" creationId="{BAFFE292-6C50-4C05-8013-80A997B82B0E}"/>
          </ac:picMkLst>
        </pc:picChg>
        <pc:picChg chg="add mod">
          <ac:chgData name="uodvn" userId="S::uodvn_student.kit.edu#ext#@kit0.onmicrosoft.com::7e3501a5-8c3c-4775-b8ac-f86f9c858e34" providerId="AD" clId="Web-{06F79575-3424-4EF5-FE56-250ABDE1B104}" dt="2020-09-10T09:12:49.881" v="1119" actId="1076"/>
          <ac:picMkLst>
            <pc:docMk/>
            <pc:sldMk cId="0" sldId="368"/>
            <ac:picMk id="17" creationId="{D29C5FC1-144C-4940-8089-0C793D9B3C65}"/>
          </ac:picMkLst>
        </pc:picChg>
      </pc:sldChg>
      <pc:sldChg chg="modSp">
        <pc:chgData name="uodvn" userId="S::uodvn_student.kit.edu#ext#@kit0.onmicrosoft.com::7e3501a5-8c3c-4775-b8ac-f86f9c858e34" providerId="AD" clId="Web-{06F79575-3424-4EF5-FE56-250ABDE1B104}" dt="2020-09-10T08:08:24.688" v="865" actId="20577"/>
        <pc:sldMkLst>
          <pc:docMk/>
          <pc:sldMk cId="0" sldId="387"/>
        </pc:sldMkLst>
        <pc:spChg chg="mod">
          <ac:chgData name="uodvn" userId="S::uodvn_student.kit.edu#ext#@kit0.onmicrosoft.com::7e3501a5-8c3c-4775-b8ac-f86f9c858e34" providerId="AD" clId="Web-{06F79575-3424-4EF5-FE56-250ABDE1B104}" dt="2020-09-10T08:08:24.688" v="865" actId="20577"/>
          <ac:spMkLst>
            <pc:docMk/>
            <pc:sldMk cId="0" sldId="387"/>
            <ac:spMk id="17" creationId="{00000000-0000-0000-0000-000000000000}"/>
          </ac:spMkLst>
        </pc:spChg>
        <pc:spChg chg="mod">
          <ac:chgData name="uodvn" userId="S::uodvn_student.kit.edu#ext#@kit0.onmicrosoft.com::7e3501a5-8c3c-4775-b8ac-f86f9c858e34" providerId="AD" clId="Web-{06F79575-3424-4EF5-FE56-250ABDE1B104}" dt="2020-09-10T08:08:21.516" v="864" actId="20577"/>
          <ac:spMkLst>
            <pc:docMk/>
            <pc:sldMk cId="0" sldId="387"/>
            <ac:spMk id="21" creationId="{00000000-0000-0000-0000-000000000000}"/>
          </ac:spMkLst>
        </pc:spChg>
      </pc:sldChg>
      <pc:sldChg chg="modSp">
        <pc:chgData name="uodvn" userId="S::uodvn_student.kit.edu#ext#@kit0.onmicrosoft.com::7e3501a5-8c3c-4775-b8ac-f86f9c858e34" providerId="AD" clId="Web-{06F79575-3424-4EF5-FE56-250ABDE1B104}" dt="2020-09-10T08:10:50.921" v="867" actId="1076"/>
        <pc:sldMkLst>
          <pc:docMk/>
          <pc:sldMk cId="0" sldId="388"/>
        </pc:sldMkLst>
        <pc:grpChg chg="mod">
          <ac:chgData name="uodvn" userId="S::uodvn_student.kit.edu#ext#@kit0.onmicrosoft.com::7e3501a5-8c3c-4775-b8ac-f86f9c858e34" providerId="AD" clId="Web-{06F79575-3424-4EF5-FE56-250ABDE1B104}" dt="2020-09-10T08:10:50.921" v="867" actId="1076"/>
          <ac:grpSpMkLst>
            <pc:docMk/>
            <pc:sldMk cId="0" sldId="388"/>
            <ac:grpSpMk id="16" creationId="{00000000-0000-0000-0000-000000000000}"/>
          </ac:grpSpMkLst>
        </pc:grpChg>
      </pc:sldChg>
      <pc:sldChg chg="addSp delSp modSp">
        <pc:chgData name="uodvn" userId="S::uodvn_student.kit.edu#ext#@kit0.onmicrosoft.com::7e3501a5-8c3c-4775-b8ac-f86f9c858e34" providerId="AD" clId="Web-{06F79575-3424-4EF5-FE56-250ABDE1B104}" dt="2020-09-10T08:55:22.908" v="993"/>
        <pc:sldMkLst>
          <pc:docMk/>
          <pc:sldMk cId="0" sldId="389"/>
        </pc:sldMkLst>
        <pc:spChg chg="mod">
          <ac:chgData name="uodvn" userId="S::uodvn_student.kit.edu#ext#@kit0.onmicrosoft.com::7e3501a5-8c3c-4775-b8ac-f86f9c858e34" providerId="AD" clId="Web-{06F79575-3424-4EF5-FE56-250ABDE1B104}" dt="2020-09-10T08:26:47.676" v="972" actId="20577"/>
          <ac:spMkLst>
            <pc:docMk/>
            <pc:sldMk cId="0" sldId="389"/>
            <ac:spMk id="2" creationId="{00000000-0000-0000-0000-000000000000}"/>
          </ac:spMkLst>
        </pc:spChg>
        <pc:picChg chg="del mod">
          <ac:chgData name="uodvn" userId="S::uodvn_student.kit.edu#ext#@kit0.onmicrosoft.com::7e3501a5-8c3c-4775-b8ac-f86f9c858e34" providerId="AD" clId="Web-{06F79575-3424-4EF5-FE56-250ABDE1B104}" dt="2020-09-10T08:25:02.771" v="877"/>
          <ac:picMkLst>
            <pc:docMk/>
            <pc:sldMk cId="0" sldId="389"/>
            <ac:picMk id="9" creationId="{00000000-0000-0000-0000-000000000000}"/>
          </ac:picMkLst>
        </pc:picChg>
        <pc:picChg chg="del mod">
          <ac:chgData name="uodvn" userId="S::uodvn_student.kit.edu#ext#@kit0.onmicrosoft.com::7e3501a5-8c3c-4775-b8ac-f86f9c858e34" providerId="AD" clId="Web-{06F79575-3424-4EF5-FE56-250ABDE1B104}" dt="2020-09-10T08:55:22.908" v="993"/>
          <ac:picMkLst>
            <pc:docMk/>
            <pc:sldMk cId="0" sldId="389"/>
            <ac:picMk id="10" creationId="{B78F3E53-0F72-41B2-8516-5F0AF1DEC5C7}"/>
          </ac:picMkLst>
        </pc:picChg>
        <pc:picChg chg="add mod">
          <ac:chgData name="uodvn" userId="S::uodvn_student.kit.edu#ext#@kit0.onmicrosoft.com::7e3501a5-8c3c-4775-b8ac-f86f9c858e34" providerId="AD" clId="Web-{06F79575-3424-4EF5-FE56-250ABDE1B104}" dt="2020-09-10T08:25:43.864" v="903" actId="1076"/>
          <ac:picMkLst>
            <pc:docMk/>
            <pc:sldMk cId="0" sldId="389"/>
            <ac:picMk id="11" creationId="{B0F05A24-F178-4CA3-94A3-9E9710B3DADA}"/>
          </ac:picMkLst>
        </pc:picChg>
        <pc:picChg chg="add mod">
          <ac:chgData name="uodvn" userId="S::uodvn_student.kit.edu#ext#@kit0.onmicrosoft.com::7e3501a5-8c3c-4775-b8ac-f86f9c858e34" providerId="AD" clId="Web-{06F79575-3424-4EF5-FE56-250ABDE1B104}" dt="2020-09-10T08:26:10.833" v="907" actId="1076"/>
          <ac:picMkLst>
            <pc:docMk/>
            <pc:sldMk cId="0" sldId="389"/>
            <ac:picMk id="12" creationId="{81FEAE88-E849-4D22-BE1B-9CB4B4F5C23A}"/>
          </ac:picMkLst>
        </pc:picChg>
        <pc:picChg chg="add mod">
          <ac:chgData name="uodvn" userId="S::uodvn_student.kit.edu#ext#@kit0.onmicrosoft.com::7e3501a5-8c3c-4775-b8ac-f86f9c858e34" providerId="AD" clId="Web-{06F79575-3424-4EF5-FE56-250ABDE1B104}" dt="2020-09-10T08:55:22.658" v="991" actId="1076"/>
          <ac:picMkLst>
            <pc:docMk/>
            <pc:sldMk cId="0" sldId="389"/>
            <ac:picMk id="13" creationId="{CD73C5B1-C741-47EF-851A-68B819329719}"/>
          </ac:picMkLst>
        </pc:picChg>
      </pc:sldChg>
      <pc:sldChg chg="modSp ord">
        <pc:chgData name="uodvn" userId="S::uodvn_student.kit.edu#ext#@kit0.onmicrosoft.com::7e3501a5-8c3c-4775-b8ac-f86f9c858e34" providerId="AD" clId="Web-{06F79575-3424-4EF5-FE56-250ABDE1B104}" dt="2020-09-10T08:29:35.863" v="982"/>
        <pc:sldMkLst>
          <pc:docMk/>
          <pc:sldMk cId="1159600324" sldId="391"/>
        </pc:sldMkLst>
        <pc:spChg chg="mod">
          <ac:chgData name="uodvn" userId="S::uodvn_student.kit.edu#ext#@kit0.onmicrosoft.com::7e3501a5-8c3c-4775-b8ac-f86f9c858e34" providerId="AD" clId="Web-{06F79575-3424-4EF5-FE56-250ABDE1B104}" dt="2020-09-10T08:28:40.269" v="979" actId="20577"/>
          <ac:spMkLst>
            <pc:docMk/>
            <pc:sldMk cId="1159600324" sldId="391"/>
            <ac:spMk id="2" creationId="{E2F84FD2-BF2F-42C8-B3E7-0DC7924DAAFF}"/>
          </ac:spMkLst>
        </pc:spChg>
      </pc:sldChg>
      <pc:sldChg chg="addSp delSp modSp add ord replId">
        <pc:chgData name="uodvn" userId="S::uodvn_student.kit.edu#ext#@kit0.onmicrosoft.com::7e3501a5-8c3c-4775-b8ac-f86f9c858e34" providerId="AD" clId="Web-{06F79575-3424-4EF5-FE56-250ABDE1B104}" dt="2020-09-10T08:33:26.531" v="985" actId="20577"/>
        <pc:sldMkLst>
          <pc:docMk/>
          <pc:sldMk cId="689900068" sldId="393"/>
        </pc:sldMkLst>
        <pc:spChg chg="add mod">
          <ac:chgData name="uodvn" userId="S::uodvn_student.kit.edu#ext#@kit0.onmicrosoft.com::7e3501a5-8c3c-4775-b8ac-f86f9c858e34" providerId="AD" clId="Web-{06F79575-3424-4EF5-FE56-250ABDE1B104}" dt="2020-09-10T08:33:26.531" v="985" actId="20577"/>
          <ac:spMkLst>
            <pc:docMk/>
            <pc:sldMk cId="689900068" sldId="393"/>
            <ac:spMk id="2" creationId="{A9DB9947-2398-4216-BF01-342E335DECAB}"/>
          </ac:spMkLst>
        </pc:spChg>
        <pc:spChg chg="mod">
          <ac:chgData name="uodvn" userId="S::uodvn_student.kit.edu#ext#@kit0.onmicrosoft.com::7e3501a5-8c3c-4775-b8ac-f86f9c858e34" providerId="AD" clId="Web-{06F79575-3424-4EF5-FE56-250ABDE1B104}" dt="2020-09-10T08:05:42.830" v="850" actId="20577"/>
          <ac:spMkLst>
            <pc:docMk/>
            <pc:sldMk cId="689900068" sldId="393"/>
            <ac:spMk id="17" creationId="{00000000-0000-0000-0000-000000000000}"/>
          </ac:spMkLst>
        </pc:spChg>
        <pc:spChg chg="mod">
          <ac:chgData name="uodvn" userId="S::uodvn_student.kit.edu#ext#@kit0.onmicrosoft.com::7e3501a5-8c3c-4775-b8ac-f86f9c858e34" providerId="AD" clId="Web-{06F79575-3424-4EF5-FE56-250ABDE1B104}" dt="2020-09-10T08:05:50.111" v="857" actId="20577"/>
          <ac:spMkLst>
            <pc:docMk/>
            <pc:sldMk cId="689900068" sldId="393"/>
            <ac:spMk id="21" creationId="{00000000-0000-0000-0000-000000000000}"/>
          </ac:spMkLst>
        </pc:spChg>
        <pc:spChg chg="del">
          <ac:chgData name="uodvn" userId="S::uodvn_student.kit.edu#ext#@kit0.onmicrosoft.com::7e3501a5-8c3c-4775-b8ac-f86f9c858e34" providerId="AD" clId="Web-{06F79575-3424-4EF5-FE56-250ABDE1B104}" dt="2020-09-10T08:04:31.050" v="834"/>
          <ac:spMkLst>
            <pc:docMk/>
            <pc:sldMk cId="689900068" sldId="393"/>
            <ac:spMk id="22" creationId="{00000000-0000-0000-0000-000000000000}"/>
          </ac:spMkLst>
        </pc:spChg>
        <pc:spChg chg="del">
          <ac:chgData name="uodvn" userId="S::uodvn_student.kit.edu#ext#@kit0.onmicrosoft.com::7e3501a5-8c3c-4775-b8ac-f86f9c858e34" providerId="AD" clId="Web-{06F79575-3424-4EF5-FE56-250ABDE1B104}" dt="2020-09-10T08:04:23.862" v="833"/>
          <ac:spMkLst>
            <pc:docMk/>
            <pc:sldMk cId="689900068" sldId="393"/>
            <ac:spMk id="23" creationId="{00000000-0000-0000-0000-000000000000}"/>
          </ac:spMkLst>
        </pc:spChg>
        <pc:cxnChg chg="add mod">
          <ac:chgData name="uodvn" userId="S::uodvn_student.kit.edu#ext#@kit0.onmicrosoft.com::7e3501a5-8c3c-4775-b8ac-f86f9c858e34" providerId="AD" clId="Web-{06F79575-3424-4EF5-FE56-250ABDE1B104}" dt="2020-09-10T08:05:26.033" v="838" actId="1076"/>
          <ac:cxnSpMkLst>
            <pc:docMk/>
            <pc:sldMk cId="689900068" sldId="393"/>
            <ac:cxnSpMk id="18" creationId="{A2979D80-7982-43BE-8475-7F0B2644ADEF}"/>
          </ac:cxnSpMkLst>
        </pc:cxnChg>
      </pc:sldChg>
      <pc:sldChg chg="addSp delSp modSp add replId">
        <pc:chgData name="uodvn" userId="S::uodvn_student.kit.edu#ext#@kit0.onmicrosoft.com::7e3501a5-8c3c-4775-b8ac-f86f9c858e34" providerId="AD" clId="Web-{06F79575-3424-4EF5-FE56-250ABDE1B104}" dt="2020-09-10T09:11:21.835" v="1111" actId="20577"/>
        <pc:sldMkLst>
          <pc:docMk/>
          <pc:sldMk cId="2478254530" sldId="395"/>
        </pc:sldMkLst>
        <pc:spChg chg="mod">
          <ac:chgData name="uodvn" userId="S::uodvn_student.kit.edu#ext#@kit0.onmicrosoft.com::7e3501a5-8c3c-4775-b8ac-f86f9c858e34" providerId="AD" clId="Web-{06F79575-3424-4EF5-FE56-250ABDE1B104}" dt="2020-09-10T09:11:21.835" v="1111" actId="20577"/>
          <ac:spMkLst>
            <pc:docMk/>
            <pc:sldMk cId="2478254530" sldId="395"/>
            <ac:spMk id="3" creationId="{00000000-0000-0000-0000-000000000000}"/>
          </ac:spMkLst>
        </pc:spChg>
        <pc:spChg chg="add mod">
          <ac:chgData name="uodvn" userId="S::uodvn_student.kit.edu#ext#@kit0.onmicrosoft.com::7e3501a5-8c3c-4775-b8ac-f86f9c858e34" providerId="AD" clId="Web-{06F79575-3424-4EF5-FE56-250ABDE1B104}" dt="2020-09-10T08:57:13.766" v="1054" actId="20577"/>
          <ac:spMkLst>
            <pc:docMk/>
            <pc:sldMk cId="2478254530" sldId="395"/>
            <ac:spMk id="9" creationId="{BB929C47-E312-47D9-BA63-8F045A78EA32}"/>
          </ac:spMkLst>
        </pc:spChg>
        <pc:spChg chg="add del">
          <ac:chgData name="uodvn" userId="S::uodvn_student.kit.edu#ext#@kit0.onmicrosoft.com::7e3501a5-8c3c-4775-b8ac-f86f9c858e34" providerId="AD" clId="Web-{06F79575-3424-4EF5-FE56-250ABDE1B104}" dt="2020-09-10T08:56:28.298" v="1017"/>
          <ac:spMkLst>
            <pc:docMk/>
            <pc:sldMk cId="2478254530" sldId="395"/>
            <ac:spMk id="10" creationId="{1169E82A-8E05-4F47-A224-BF930A845705}"/>
          </ac:spMkLst>
        </pc:spChg>
        <pc:spChg chg="add del mod">
          <ac:chgData name="uodvn" userId="S::uodvn_student.kit.edu#ext#@kit0.onmicrosoft.com::7e3501a5-8c3c-4775-b8ac-f86f9c858e34" providerId="AD" clId="Web-{06F79575-3424-4EF5-FE56-250ABDE1B104}" dt="2020-09-10T08:56:25.204" v="1016"/>
          <ac:spMkLst>
            <pc:docMk/>
            <pc:sldMk cId="2478254530" sldId="395"/>
            <ac:spMk id="11" creationId="{E8BF631E-5CE6-4B03-9CEC-986185DCECD5}"/>
          </ac:spMkLst>
        </pc:spChg>
        <pc:spChg chg="add del">
          <ac:chgData name="uodvn" userId="S::uodvn_student.kit.edu#ext#@kit0.onmicrosoft.com::7e3501a5-8c3c-4775-b8ac-f86f9c858e34" providerId="AD" clId="Web-{06F79575-3424-4EF5-FE56-250ABDE1B104}" dt="2020-09-10T08:56:18.657" v="1011"/>
          <ac:spMkLst>
            <pc:docMk/>
            <pc:sldMk cId="2478254530" sldId="395"/>
            <ac:spMk id="12" creationId="{ABD5E4C6-72F6-46E7-951E-E56655F04063}"/>
          </ac:spMkLst>
        </pc:spChg>
        <pc:spChg chg="add del">
          <ac:chgData name="uodvn" userId="S::uodvn_student.kit.edu#ext#@kit0.onmicrosoft.com::7e3501a5-8c3c-4775-b8ac-f86f9c858e34" providerId="AD" clId="Web-{06F79575-3424-4EF5-FE56-250ABDE1B104}" dt="2020-09-10T08:56:17.048" v="1010"/>
          <ac:spMkLst>
            <pc:docMk/>
            <pc:sldMk cId="2478254530" sldId="395"/>
            <ac:spMk id="13" creationId="{B0751F53-3ED5-4C58-AC32-E2F03E5A20DB}"/>
          </ac:spMkLst>
        </pc:spChg>
        <pc:spChg chg="add del mod">
          <ac:chgData name="uodvn" userId="S::uodvn_student.kit.edu#ext#@kit0.onmicrosoft.com::7e3501a5-8c3c-4775-b8ac-f86f9c858e34" providerId="AD" clId="Web-{06F79575-3424-4EF5-FE56-250ABDE1B104}" dt="2020-09-10T09:09:26.961" v="1084"/>
          <ac:spMkLst>
            <pc:docMk/>
            <pc:sldMk cId="2478254530" sldId="395"/>
            <ac:spMk id="14" creationId="{ACDB8578-25BE-43B7-BAE6-BC899461292D}"/>
          </ac:spMkLst>
        </pc:spChg>
        <pc:spChg chg="add del mod">
          <ac:chgData name="uodvn" userId="S::uodvn_student.kit.edu#ext#@kit0.onmicrosoft.com::7e3501a5-8c3c-4775-b8ac-f86f9c858e34" providerId="AD" clId="Web-{06F79575-3424-4EF5-FE56-250ABDE1B104}" dt="2020-09-10T08:59:10.046" v="1074"/>
          <ac:spMkLst>
            <pc:docMk/>
            <pc:sldMk cId="2478254530" sldId="395"/>
            <ac:spMk id="15" creationId="{6FFA09FF-D116-455E-B53F-3362B70C1EC9}"/>
          </ac:spMkLst>
        </pc:spChg>
        <pc:spChg chg="add del mod">
          <ac:chgData name="uodvn" userId="S::uodvn_student.kit.edu#ext#@kit0.onmicrosoft.com::7e3501a5-8c3c-4775-b8ac-f86f9c858e34" providerId="AD" clId="Web-{06F79575-3424-4EF5-FE56-250ABDE1B104}" dt="2020-09-10T08:59:29.420" v="1078"/>
          <ac:spMkLst>
            <pc:docMk/>
            <pc:sldMk cId="2478254530" sldId="395"/>
            <ac:spMk id="16" creationId="{5C07211B-2B8D-4DAE-9A6A-B10FB4B3882B}"/>
          </ac:spMkLst>
        </pc:spChg>
        <pc:picChg chg="add mod">
          <ac:chgData name="uodvn" userId="S::uodvn_student.kit.edu#ext#@kit0.onmicrosoft.com::7e3501a5-8c3c-4775-b8ac-f86f9c858e34" providerId="AD" clId="Web-{06F79575-3424-4EF5-FE56-250ABDE1B104}" dt="2020-09-10T08:57:08.297" v="1052" actId="1076"/>
          <ac:picMkLst>
            <pc:docMk/>
            <pc:sldMk cId="2478254530" sldId="395"/>
            <ac:picMk id="2" creationId="{313461AA-454D-4120-9A6E-814BED87258A}"/>
          </ac:picMkLst>
        </pc:picChg>
        <pc:picChg chg="del">
          <ac:chgData name="uodvn" userId="S::uodvn_student.kit.edu#ext#@kit0.onmicrosoft.com::7e3501a5-8c3c-4775-b8ac-f86f9c858e34" providerId="AD" clId="Web-{06F79575-3424-4EF5-FE56-250ABDE1B104}" dt="2020-09-10T08:55:34.673" v="996"/>
          <ac:picMkLst>
            <pc:docMk/>
            <pc:sldMk cId="2478254530" sldId="395"/>
            <ac:picMk id="7" creationId="{00000000-0000-0000-0000-000000000000}"/>
          </ac:picMkLst>
        </pc:picChg>
        <pc:picChg chg="del">
          <ac:chgData name="uodvn" userId="S::uodvn_student.kit.edu#ext#@kit0.onmicrosoft.com::7e3501a5-8c3c-4775-b8ac-f86f9c858e34" providerId="AD" clId="Web-{06F79575-3424-4EF5-FE56-250ABDE1B104}" dt="2020-09-10T08:55:35.595" v="997"/>
          <ac:picMkLst>
            <pc:docMk/>
            <pc:sldMk cId="2478254530" sldId="395"/>
            <ac:picMk id="8" creationId="{00000000-0000-0000-0000-000000000000}"/>
          </ac:picMkLst>
        </pc:picChg>
        <pc:picChg chg="add mod">
          <ac:chgData name="uodvn" userId="S::uodvn_student.kit.edu#ext#@kit0.onmicrosoft.com::7e3501a5-8c3c-4775-b8ac-f86f9c858e34" providerId="AD" clId="Web-{06F79575-3424-4EF5-FE56-250ABDE1B104}" dt="2020-09-10T09:09:31.508" v="1085" actId="1076"/>
          <ac:picMkLst>
            <pc:docMk/>
            <pc:sldMk cId="2478254530" sldId="395"/>
            <ac:picMk id="17" creationId="{00073420-7999-48A8-9FE9-37E807B59433}"/>
          </ac:picMkLst>
        </pc:picChg>
        <pc:picChg chg="add mod">
          <ac:chgData name="uodvn" userId="S::uodvn_student.kit.edu#ext#@kit0.onmicrosoft.com::7e3501a5-8c3c-4775-b8ac-f86f9c858e34" providerId="AD" clId="Web-{06F79575-3424-4EF5-FE56-250ABDE1B104}" dt="2020-09-10T09:09:50.289" v="1089" actId="1076"/>
          <ac:picMkLst>
            <pc:docMk/>
            <pc:sldMk cId="2478254530" sldId="395"/>
            <ac:picMk id="18" creationId="{905CF408-EB2F-41B1-AEA5-43126ACF4326}"/>
          </ac:picMkLst>
        </pc:picChg>
      </pc:sldChg>
    </pc:docChg>
  </pc:docChgLst>
  <pc:docChgLst>
    <pc:chgData name="uywhg" userId="S::uywhg_student.kit.edu#ext#@kit0.onmicrosoft.com::2d0d2266-5fae-4a13-b37c-d629160c3b1d" providerId="AD" clId="Web-{4266E181-514B-4206-C797-4201DDDAC906}"/>
    <pc:docChg chg="addSld delSld modSld">
      <pc:chgData name="uywhg" userId="S::uywhg_student.kit.edu#ext#@kit0.onmicrosoft.com::2d0d2266-5fae-4a13-b37c-d629160c3b1d" providerId="AD" clId="Web-{4266E181-514B-4206-C797-4201DDDAC906}" dt="2020-09-10T09:55:54.525" v="27" actId="14100"/>
      <pc:docMkLst>
        <pc:docMk/>
      </pc:docMkLst>
      <pc:sldChg chg="addSp delSp modSp new">
        <pc:chgData name="uywhg" userId="S::uywhg_student.kit.edu#ext#@kit0.onmicrosoft.com::2d0d2266-5fae-4a13-b37c-d629160c3b1d" providerId="AD" clId="Web-{4266E181-514B-4206-C797-4201DDDAC906}" dt="2020-09-10T09:55:54.525" v="27" actId="14100"/>
        <pc:sldMkLst>
          <pc:docMk/>
          <pc:sldMk cId="2404443057" sldId="398"/>
        </pc:sldMkLst>
        <pc:spChg chg="del">
          <ac:chgData name="uywhg" userId="S::uywhg_student.kit.edu#ext#@kit0.onmicrosoft.com::2d0d2266-5fae-4a13-b37c-d629160c3b1d" providerId="AD" clId="Web-{4266E181-514B-4206-C797-4201DDDAC906}" dt="2020-09-10T09:54:05.782" v="2"/>
          <ac:spMkLst>
            <pc:docMk/>
            <pc:sldMk cId="2404443057" sldId="398"/>
            <ac:spMk id="2" creationId="{6DE5267E-94DE-4FE5-9FFA-F6BCCD4C5A1B}"/>
          </ac:spMkLst>
        </pc:spChg>
        <pc:spChg chg="del">
          <ac:chgData name="uywhg" userId="S::uywhg_student.kit.edu#ext#@kit0.onmicrosoft.com::2d0d2266-5fae-4a13-b37c-d629160c3b1d" providerId="AD" clId="Web-{4266E181-514B-4206-C797-4201DDDAC906}" dt="2020-09-10T09:54:07.825" v="3"/>
          <ac:spMkLst>
            <pc:docMk/>
            <pc:sldMk cId="2404443057" sldId="398"/>
            <ac:spMk id="3" creationId="{DF3B9DB5-D297-4676-AE4A-CA6DE2E1F772}"/>
          </ac:spMkLst>
        </pc:spChg>
        <pc:spChg chg="del mod">
          <ac:chgData name="uywhg" userId="S::uywhg_student.kit.edu#ext#@kit0.onmicrosoft.com::2d0d2266-5fae-4a13-b37c-d629160c3b1d" providerId="AD" clId="Web-{4266E181-514B-4206-C797-4201DDDAC906}" dt="2020-09-10T09:54:24.993" v="5"/>
          <ac:spMkLst>
            <pc:docMk/>
            <pc:sldMk cId="2404443057" sldId="398"/>
            <ac:spMk id="4" creationId="{A44D555C-DEDE-4E10-A25C-1C19E234DCE8}"/>
          </ac:spMkLst>
        </pc:spChg>
        <pc:spChg chg="del">
          <ac:chgData name="uywhg" userId="S::uywhg_student.kit.edu#ext#@kit0.onmicrosoft.com::2d0d2266-5fae-4a13-b37c-d629160c3b1d" providerId="AD" clId="Web-{4266E181-514B-4206-C797-4201DDDAC906}" dt="2020-09-10T09:54:04.878" v="1"/>
          <ac:spMkLst>
            <pc:docMk/>
            <pc:sldMk cId="2404443057" sldId="398"/>
            <ac:spMk id="5" creationId="{978D4E9C-4C34-4079-913B-5870C9856AD3}"/>
          </ac:spMkLst>
        </pc:spChg>
        <pc:picChg chg="add del mod">
          <ac:chgData name="uywhg" userId="S::uywhg_student.kit.edu#ext#@kit0.onmicrosoft.com::2d0d2266-5fae-4a13-b37c-d629160c3b1d" providerId="AD" clId="Web-{4266E181-514B-4206-C797-4201DDDAC906}" dt="2020-09-10T09:55:45.854" v="25"/>
          <ac:picMkLst>
            <pc:docMk/>
            <pc:sldMk cId="2404443057" sldId="398"/>
            <ac:picMk id="9" creationId="{AB01E694-A604-4DE4-8667-1E32D84832C1}"/>
          </ac:picMkLst>
        </pc:picChg>
        <pc:picChg chg="add mod">
          <ac:chgData name="uywhg" userId="S::uywhg_student.kit.edu#ext#@kit0.onmicrosoft.com::2d0d2266-5fae-4a13-b37c-d629160c3b1d" providerId="AD" clId="Web-{4266E181-514B-4206-C797-4201DDDAC906}" dt="2020-09-10T09:55:54.525" v="27" actId="14100"/>
          <ac:picMkLst>
            <pc:docMk/>
            <pc:sldMk cId="2404443057" sldId="398"/>
            <ac:picMk id="10" creationId="{661E18BA-C380-4BA7-AE3E-026E14304663}"/>
          </ac:picMkLst>
        </pc:picChg>
      </pc:sldChg>
      <pc:sldChg chg="addSp delSp modSp new">
        <pc:chgData name="uywhg" userId="S::uywhg_student.kit.edu#ext#@kit0.onmicrosoft.com::2d0d2266-5fae-4a13-b37c-d629160c3b1d" providerId="AD" clId="Web-{4266E181-514B-4206-C797-4201DDDAC906}" dt="2020-09-10T09:55:43.103" v="24" actId="14100"/>
        <pc:sldMkLst>
          <pc:docMk/>
          <pc:sldMk cId="2735465984" sldId="399"/>
        </pc:sldMkLst>
        <pc:spChg chg="del">
          <ac:chgData name="uywhg" userId="S::uywhg_student.kit.edu#ext#@kit0.onmicrosoft.com::2d0d2266-5fae-4a13-b37c-d629160c3b1d" providerId="AD" clId="Web-{4266E181-514B-4206-C797-4201DDDAC906}" dt="2020-09-10T09:55:33.252" v="19"/>
          <ac:spMkLst>
            <pc:docMk/>
            <pc:sldMk cId="2735465984" sldId="399"/>
            <ac:spMk id="2" creationId="{7B2D3956-176B-4F87-A9B9-B00724A98B90}"/>
          </ac:spMkLst>
        </pc:spChg>
        <pc:spChg chg="del">
          <ac:chgData name="uywhg" userId="S::uywhg_student.kit.edu#ext#@kit0.onmicrosoft.com::2d0d2266-5fae-4a13-b37c-d629160c3b1d" providerId="AD" clId="Web-{4266E181-514B-4206-C797-4201DDDAC906}" dt="2020-09-10T09:55:34.280" v="20"/>
          <ac:spMkLst>
            <pc:docMk/>
            <pc:sldMk cId="2735465984" sldId="399"/>
            <ac:spMk id="3" creationId="{B4C108AF-640F-4276-9945-00316B8EF294}"/>
          </ac:spMkLst>
        </pc:spChg>
        <pc:spChg chg="del">
          <ac:chgData name="uywhg" userId="S::uywhg_student.kit.edu#ext#@kit0.onmicrosoft.com::2d0d2266-5fae-4a13-b37c-d629160c3b1d" providerId="AD" clId="Web-{4266E181-514B-4206-C797-4201DDDAC906}" dt="2020-09-10T09:55:36.548" v="21"/>
          <ac:spMkLst>
            <pc:docMk/>
            <pc:sldMk cId="2735465984" sldId="399"/>
            <ac:spMk id="4" creationId="{6F665568-248A-43A2-B7EA-5A802D14209D}"/>
          </ac:spMkLst>
        </pc:spChg>
        <pc:spChg chg="del">
          <ac:chgData name="uywhg" userId="S::uywhg_student.kit.edu#ext#@kit0.onmicrosoft.com::2d0d2266-5fae-4a13-b37c-d629160c3b1d" providerId="AD" clId="Web-{4266E181-514B-4206-C797-4201DDDAC906}" dt="2020-09-10T09:55:31.774" v="18"/>
          <ac:spMkLst>
            <pc:docMk/>
            <pc:sldMk cId="2735465984" sldId="399"/>
            <ac:spMk id="5" creationId="{A4F20890-236A-4865-9466-254D88E9F7DC}"/>
          </ac:spMkLst>
        </pc:spChg>
        <pc:picChg chg="add mod">
          <ac:chgData name="uywhg" userId="S::uywhg_student.kit.edu#ext#@kit0.onmicrosoft.com::2d0d2266-5fae-4a13-b37c-d629160c3b1d" providerId="AD" clId="Web-{4266E181-514B-4206-C797-4201DDDAC906}" dt="2020-09-10T09:55:43.103" v="24" actId="14100"/>
          <ac:picMkLst>
            <pc:docMk/>
            <pc:sldMk cId="2735465984" sldId="399"/>
            <ac:picMk id="10" creationId="{9B2B7B06-9916-435C-B7F9-DBEA47785309}"/>
          </ac:picMkLst>
        </pc:picChg>
      </pc:sldChg>
      <pc:sldChg chg="new del">
        <pc:chgData name="uywhg" userId="S::uywhg_student.kit.edu#ext#@kit0.onmicrosoft.com::2d0d2266-5fae-4a13-b37c-d629160c3b1d" providerId="AD" clId="Web-{4266E181-514B-4206-C797-4201DDDAC906}" dt="2020-09-10T09:55:23.910" v="16"/>
        <pc:sldMkLst>
          <pc:docMk/>
          <pc:sldMk cId="3858282847" sldId="399"/>
        </pc:sldMkLst>
      </pc:sldChg>
    </pc:docChg>
  </pc:docChgLst>
  <pc:docChgLst>
    <pc:chgData name="Wu, Yin" userId="S::utphz_student.kit.edu#ext#@kit0.onmicrosoft.com::1d69806c-25cd-4f26-9552-c6c7ce147d75" providerId="AD" clId="Web-{A6226029-67E3-4163-0E6C-33A90F594408}"/>
    <pc:docChg chg="modSld">
      <pc:chgData name="Wu, Yin" userId="S::utphz_student.kit.edu#ext#@kit0.onmicrosoft.com::1d69806c-25cd-4f26-9552-c6c7ce147d75" providerId="AD" clId="Web-{A6226029-67E3-4163-0E6C-33A90F594408}" dt="2020-09-10T08:25:37.152" v="158"/>
      <pc:docMkLst>
        <pc:docMk/>
      </pc:docMkLst>
      <pc:sldChg chg="addSp delSp modSp">
        <pc:chgData name="Wu, Yin" userId="S::utphz_student.kit.edu#ext#@kit0.onmicrosoft.com::1d69806c-25cd-4f26-9552-c6c7ce147d75" providerId="AD" clId="Web-{A6226029-67E3-4163-0E6C-33A90F594408}" dt="2020-09-10T08:25:37.152" v="158"/>
        <pc:sldMkLst>
          <pc:docMk/>
          <pc:sldMk cId="0" sldId="304"/>
        </pc:sldMkLst>
        <pc:spChg chg="mod">
          <ac:chgData name="Wu, Yin" userId="S::utphz_student.kit.edu#ext#@kit0.onmicrosoft.com::1d69806c-25cd-4f26-9552-c6c7ce147d75" providerId="AD" clId="Web-{A6226029-67E3-4163-0E6C-33A90F594408}" dt="2020-09-10T08:12:03.882" v="153" actId="20577"/>
          <ac:spMkLst>
            <pc:docMk/>
            <pc:sldMk cId="0" sldId="304"/>
            <ac:spMk id="29" creationId="{00000000-0000-0000-0000-000000000000}"/>
          </ac:spMkLst>
        </pc:spChg>
        <pc:picChg chg="add del mod">
          <ac:chgData name="Wu, Yin" userId="S::utphz_student.kit.edu#ext#@kit0.onmicrosoft.com::1d69806c-25cd-4f26-9552-c6c7ce147d75" providerId="AD" clId="Web-{A6226029-67E3-4163-0E6C-33A90F594408}" dt="2020-09-10T08:25:37.152" v="158"/>
          <ac:picMkLst>
            <pc:docMk/>
            <pc:sldMk cId="0" sldId="304"/>
            <ac:picMk id="3" creationId="{E5EEAAC1-9C4F-4385-87E9-26E697222222}"/>
          </ac:picMkLst>
        </pc:picChg>
      </pc:sldChg>
      <pc:sldChg chg="modSp">
        <pc:chgData name="Wu, Yin" userId="S::utphz_student.kit.edu#ext#@kit0.onmicrosoft.com::1d69806c-25cd-4f26-9552-c6c7ce147d75" providerId="AD" clId="Web-{A6226029-67E3-4163-0E6C-33A90F594408}" dt="2020-09-10T08:10:03.959" v="118" actId="20577"/>
        <pc:sldMkLst>
          <pc:docMk/>
          <pc:sldMk cId="0" sldId="305"/>
        </pc:sldMkLst>
        <pc:spChg chg="mod">
          <ac:chgData name="Wu, Yin" userId="S::utphz_student.kit.edu#ext#@kit0.onmicrosoft.com::1d69806c-25cd-4f26-9552-c6c7ce147d75" providerId="AD" clId="Web-{A6226029-67E3-4163-0E6C-33A90F594408}" dt="2020-09-10T08:10:03.959" v="118" actId="20577"/>
          <ac:spMkLst>
            <pc:docMk/>
            <pc:sldMk cId="0" sldId="305"/>
            <ac:spMk id="3" creationId="{00000000-0000-0000-0000-000000000000}"/>
          </ac:spMkLst>
        </pc:spChg>
      </pc:sldChg>
      <pc:sldChg chg="addSp delSp modSp">
        <pc:chgData name="Wu, Yin" userId="S::utphz_student.kit.edu#ext#@kit0.onmicrosoft.com::1d69806c-25cd-4f26-9552-c6c7ce147d75" providerId="AD" clId="Web-{A6226029-67E3-4163-0E6C-33A90F594408}" dt="2020-09-10T08:10:14.944" v="120" actId="20577"/>
        <pc:sldMkLst>
          <pc:docMk/>
          <pc:sldMk cId="0" sldId="306"/>
        </pc:sldMkLst>
        <pc:spChg chg="mod">
          <ac:chgData name="Wu, Yin" userId="S::utphz_student.kit.edu#ext#@kit0.onmicrosoft.com::1d69806c-25cd-4f26-9552-c6c7ce147d75" providerId="AD" clId="Web-{A6226029-67E3-4163-0E6C-33A90F594408}" dt="2020-09-10T08:10:14.944" v="120" actId="20577"/>
          <ac:spMkLst>
            <pc:docMk/>
            <pc:sldMk cId="0" sldId="306"/>
            <ac:spMk id="7" creationId="{00000000-0000-0000-0000-000000000000}"/>
          </ac:spMkLst>
        </pc:spChg>
        <pc:picChg chg="add del mod">
          <ac:chgData name="Wu, Yin" userId="S::utphz_student.kit.edu#ext#@kit0.onmicrosoft.com::1d69806c-25cd-4f26-9552-c6c7ce147d75" providerId="AD" clId="Web-{A6226029-67E3-4163-0E6C-33A90F594408}" dt="2020-09-10T08:03:13.535" v="99"/>
          <ac:picMkLst>
            <pc:docMk/>
            <pc:sldMk cId="0" sldId="306"/>
            <ac:picMk id="3" creationId="{E7A9F15D-AF78-4384-AF17-D09C5C3A9370}"/>
          </ac:picMkLst>
        </pc:picChg>
        <pc:picChg chg="add mod">
          <ac:chgData name="Wu, Yin" userId="S::utphz_student.kit.edu#ext#@kit0.onmicrosoft.com::1d69806c-25cd-4f26-9552-c6c7ce147d75" providerId="AD" clId="Web-{A6226029-67E3-4163-0E6C-33A90F594408}" dt="2020-09-10T08:03:56.473" v="107" actId="1076"/>
          <ac:picMkLst>
            <pc:docMk/>
            <pc:sldMk cId="0" sldId="306"/>
            <ac:picMk id="6" creationId="{971C2B79-E269-4D57-9BE4-143647B8CA79}"/>
          </ac:picMkLst>
        </pc:picChg>
        <pc:picChg chg="add del mod">
          <ac:chgData name="Wu, Yin" userId="S::utphz_student.kit.edu#ext#@kit0.onmicrosoft.com::1d69806c-25cd-4f26-9552-c6c7ce147d75" providerId="AD" clId="Web-{A6226029-67E3-4163-0E6C-33A90F594408}" dt="2020-09-10T08:03:48.707" v="105"/>
          <ac:picMkLst>
            <pc:docMk/>
            <pc:sldMk cId="0" sldId="306"/>
            <ac:picMk id="9" creationId="{00000000-0000-0000-0000-000000000000}"/>
          </ac:picMkLst>
        </pc:picChg>
      </pc:sldChg>
    </pc:docChg>
  </pc:docChgLst>
  <pc:docChgLst>
    <pc:chgData name=" " userId="7e3501a5-8c3c-4775-b8ac-f86f9c858e34" providerId="ADAL" clId="{E8DC225B-07C0-B94C-9294-85C9D6840B72}"/>
    <pc:docChg chg="undo redo custSel addSld delSld modSld">
      <pc:chgData name=" " userId="7e3501a5-8c3c-4775-b8ac-f86f9c858e34" providerId="ADAL" clId="{E8DC225B-07C0-B94C-9294-85C9D6840B72}" dt="2020-09-10T10:50:21.832" v="402" actId="20577"/>
      <pc:docMkLst>
        <pc:docMk/>
      </pc:docMkLst>
      <pc:sldChg chg="addSp delSp modSp add mod">
        <pc:chgData name=" " userId="7e3501a5-8c3c-4775-b8ac-f86f9c858e34" providerId="ADAL" clId="{E8DC225B-07C0-B94C-9294-85C9D6840B72}" dt="2020-09-10T09:23:42.929" v="357" actId="20577"/>
        <pc:sldMkLst>
          <pc:docMk/>
          <pc:sldMk cId="3221962805" sldId="283"/>
        </pc:sldMkLst>
        <pc:spChg chg="add del mod">
          <ac:chgData name=" " userId="7e3501a5-8c3c-4775-b8ac-f86f9c858e34" providerId="ADAL" clId="{E8DC225B-07C0-B94C-9294-85C9D6840B72}" dt="2020-09-10T09:14:55.213" v="11" actId="478"/>
          <ac:spMkLst>
            <pc:docMk/>
            <pc:sldMk cId="3221962805" sldId="283"/>
            <ac:spMk id="4" creationId="{FED502A5-6144-424E-A944-7ECDC63CE6CE}"/>
          </ac:spMkLst>
        </pc:spChg>
        <pc:spChg chg="mod">
          <ac:chgData name=" " userId="7e3501a5-8c3c-4775-b8ac-f86f9c858e34" providerId="ADAL" clId="{E8DC225B-07C0-B94C-9294-85C9D6840B72}" dt="2020-09-10T09:15:56.002" v="23" actId="207"/>
          <ac:spMkLst>
            <pc:docMk/>
            <pc:sldMk cId="3221962805" sldId="283"/>
            <ac:spMk id="10" creationId="{4BA0F03E-1443-4A71-9C4D-3BC1668AF57E}"/>
          </ac:spMkLst>
        </pc:spChg>
        <pc:spChg chg="mod">
          <ac:chgData name=" " userId="7e3501a5-8c3c-4775-b8ac-f86f9c858e34" providerId="ADAL" clId="{E8DC225B-07C0-B94C-9294-85C9D6840B72}" dt="2020-09-10T09:14:47.717" v="9" actId="20577"/>
          <ac:spMkLst>
            <pc:docMk/>
            <pc:sldMk cId="3221962805" sldId="283"/>
            <ac:spMk id="12" creationId="{54D976B6-20A6-4423-8AFD-A74BE7C8FEAD}"/>
          </ac:spMkLst>
        </pc:spChg>
        <pc:spChg chg="del">
          <ac:chgData name=" " userId="7e3501a5-8c3c-4775-b8ac-f86f9c858e34" providerId="ADAL" clId="{E8DC225B-07C0-B94C-9294-85C9D6840B72}" dt="2020-09-10T09:14:52.914" v="10" actId="478"/>
          <ac:spMkLst>
            <pc:docMk/>
            <pc:sldMk cId="3221962805" sldId="283"/>
            <ac:spMk id="14" creationId="{552CA985-FEC6-45BE-9A6C-91FBD5465C04}"/>
          </ac:spMkLst>
        </pc:spChg>
        <pc:spChg chg="mod">
          <ac:chgData name=" " userId="7e3501a5-8c3c-4775-b8ac-f86f9c858e34" providerId="ADAL" clId="{E8DC225B-07C0-B94C-9294-85C9D6840B72}" dt="2020-09-10T09:23:42.929" v="357" actId="20577"/>
          <ac:spMkLst>
            <pc:docMk/>
            <pc:sldMk cId="3221962805" sldId="283"/>
            <ac:spMk id="15" creationId="{B2662E7B-F2CF-4150-9FE0-E7FF1B912D19}"/>
          </ac:spMkLst>
        </pc:spChg>
        <pc:spChg chg="mod">
          <ac:chgData name=" " userId="7e3501a5-8c3c-4775-b8ac-f86f9c858e34" providerId="ADAL" clId="{E8DC225B-07C0-B94C-9294-85C9D6840B72}" dt="2020-09-10T09:17:29.510" v="208" actId="20577"/>
          <ac:spMkLst>
            <pc:docMk/>
            <pc:sldMk cId="3221962805" sldId="283"/>
            <ac:spMk id="16" creationId="{F87ABA0E-FA84-4063-B393-4F6B5D39BE5F}"/>
          </ac:spMkLst>
        </pc:spChg>
        <pc:spChg chg="mod">
          <ac:chgData name=" " userId="7e3501a5-8c3c-4775-b8ac-f86f9c858e34" providerId="ADAL" clId="{E8DC225B-07C0-B94C-9294-85C9D6840B72}" dt="2020-09-10T09:17:27.366" v="206" actId="20577"/>
          <ac:spMkLst>
            <pc:docMk/>
            <pc:sldMk cId="3221962805" sldId="283"/>
            <ac:spMk id="17" creationId="{A4A98019-9337-4258-BDF7-DA8D8272988F}"/>
          </ac:spMkLst>
        </pc:spChg>
        <pc:spChg chg="del">
          <ac:chgData name=" " userId="7e3501a5-8c3c-4775-b8ac-f86f9c858e34" providerId="ADAL" clId="{E8DC225B-07C0-B94C-9294-85C9D6840B72}" dt="2020-09-10T09:21:56.305" v="225" actId="478"/>
          <ac:spMkLst>
            <pc:docMk/>
            <pc:sldMk cId="3221962805" sldId="283"/>
            <ac:spMk id="24" creationId="{834C8CB9-1396-464C-A862-FD18B48CABF5}"/>
          </ac:spMkLst>
        </pc:spChg>
        <pc:grpChg chg="del mod">
          <ac:chgData name=" " userId="7e3501a5-8c3c-4775-b8ac-f86f9c858e34" providerId="ADAL" clId="{E8DC225B-07C0-B94C-9294-85C9D6840B72}" dt="2020-09-10T09:21:11.761" v="218" actId="478"/>
          <ac:grpSpMkLst>
            <pc:docMk/>
            <pc:sldMk cId="3221962805" sldId="283"/>
            <ac:grpSpMk id="20" creationId="{2E538A68-FEB9-4F55-8D94-374661689B33}"/>
          </ac:grpSpMkLst>
        </pc:grpChg>
        <pc:grpChg chg="del">
          <ac:chgData name=" " userId="7e3501a5-8c3c-4775-b8ac-f86f9c858e34" providerId="ADAL" clId="{E8DC225B-07C0-B94C-9294-85C9D6840B72}" dt="2020-09-10T09:19:16.660" v="211" actId="478"/>
          <ac:grpSpMkLst>
            <pc:docMk/>
            <pc:sldMk cId="3221962805" sldId="283"/>
            <ac:grpSpMk id="25" creationId="{448C7684-8FC5-4C3F-ABC1-35F62C9E0B87}"/>
          </ac:grpSpMkLst>
        </pc:grpChg>
        <pc:picChg chg="add mod">
          <ac:chgData name=" " userId="7e3501a5-8c3c-4775-b8ac-f86f9c858e34" providerId="ADAL" clId="{E8DC225B-07C0-B94C-9294-85C9D6840B72}" dt="2020-09-10T09:22:06.697" v="228" actId="207"/>
          <ac:picMkLst>
            <pc:docMk/>
            <pc:sldMk cId="3221962805" sldId="283"/>
            <ac:picMk id="6" creationId="{5A579CEA-0ECA-7346-8E40-D21EAC2553D9}"/>
          </ac:picMkLst>
        </pc:picChg>
        <pc:picChg chg="add mod">
          <ac:chgData name=" " userId="7e3501a5-8c3c-4775-b8ac-f86f9c858e34" providerId="ADAL" clId="{E8DC225B-07C0-B94C-9294-85C9D6840B72}" dt="2020-09-10T09:21:43.100" v="221" actId="1038"/>
          <ac:picMkLst>
            <pc:docMk/>
            <pc:sldMk cId="3221962805" sldId="283"/>
            <ac:picMk id="8" creationId="{356DA5A0-6796-BE40-9BD9-AC7CA7A8C8AE}"/>
          </ac:picMkLst>
        </pc:picChg>
        <pc:picChg chg="add mod">
          <ac:chgData name=" " userId="7e3501a5-8c3c-4775-b8ac-f86f9c858e34" providerId="ADAL" clId="{E8DC225B-07C0-B94C-9294-85C9D6840B72}" dt="2020-09-10T09:21:59.970" v="226" actId="1076"/>
          <ac:picMkLst>
            <pc:docMk/>
            <pc:sldMk cId="3221962805" sldId="283"/>
            <ac:picMk id="13" creationId="{4D37B588-37DE-F64B-908D-C27DE1BB9105}"/>
          </ac:picMkLst>
        </pc:picChg>
      </pc:sldChg>
      <pc:sldChg chg="modSp mod">
        <pc:chgData name=" " userId="7e3501a5-8c3c-4775-b8ac-f86f9c858e34" providerId="ADAL" clId="{E8DC225B-07C0-B94C-9294-85C9D6840B72}" dt="2020-09-10T10:46:11.970" v="390"/>
        <pc:sldMkLst>
          <pc:docMk/>
          <pc:sldMk cId="0" sldId="293"/>
        </pc:sldMkLst>
        <pc:spChg chg="mod">
          <ac:chgData name=" " userId="7e3501a5-8c3c-4775-b8ac-f86f9c858e34" providerId="ADAL" clId="{E8DC225B-07C0-B94C-9294-85C9D6840B72}" dt="2020-09-10T10:46:11.970" v="390"/>
          <ac:spMkLst>
            <pc:docMk/>
            <pc:sldMk cId="0" sldId="293"/>
            <ac:spMk id="2" creationId="{00000000-0000-0000-0000-000000000000}"/>
          </ac:spMkLst>
        </pc:spChg>
        <pc:picChg chg="mod">
          <ac:chgData name=" " userId="7e3501a5-8c3c-4775-b8ac-f86f9c858e34" providerId="ADAL" clId="{E8DC225B-07C0-B94C-9294-85C9D6840B72}" dt="2020-09-10T09:24:57.758" v="360" actId="1076"/>
          <ac:picMkLst>
            <pc:docMk/>
            <pc:sldMk cId="0" sldId="293"/>
            <ac:picMk id="8" creationId="{00000000-0000-0000-0000-000000000000}"/>
          </ac:picMkLst>
        </pc:picChg>
        <pc:picChg chg="mod">
          <ac:chgData name=" " userId="7e3501a5-8c3c-4775-b8ac-f86f9c858e34" providerId="ADAL" clId="{E8DC225B-07C0-B94C-9294-85C9D6840B72}" dt="2020-09-10T10:44:10.780" v="389" actId="1076"/>
          <ac:picMkLst>
            <pc:docMk/>
            <pc:sldMk cId="0" sldId="293"/>
            <ac:picMk id="10" creationId="{00000000-0000-0000-0000-000000000000}"/>
          </ac:picMkLst>
        </pc:picChg>
      </pc:sldChg>
      <pc:sldChg chg="modSp mod">
        <pc:chgData name=" " userId="7e3501a5-8c3c-4775-b8ac-f86f9c858e34" providerId="ADAL" clId="{E8DC225B-07C0-B94C-9294-85C9D6840B72}" dt="2020-09-10T10:48:39.984" v="394" actId="20577"/>
        <pc:sldMkLst>
          <pc:docMk/>
          <pc:sldMk cId="0" sldId="305"/>
        </pc:sldMkLst>
        <pc:spChg chg="mod">
          <ac:chgData name=" " userId="7e3501a5-8c3c-4775-b8ac-f86f9c858e34" providerId="ADAL" clId="{E8DC225B-07C0-B94C-9294-85C9D6840B72}" dt="2020-09-10T10:48:39.984" v="394" actId="20577"/>
          <ac:spMkLst>
            <pc:docMk/>
            <pc:sldMk cId="0" sldId="305"/>
            <ac:spMk id="3" creationId="{00000000-0000-0000-0000-000000000000}"/>
          </ac:spMkLst>
        </pc:spChg>
      </pc:sldChg>
      <pc:sldChg chg="modSp mod">
        <pc:chgData name=" " userId="7e3501a5-8c3c-4775-b8ac-f86f9c858e34" providerId="ADAL" clId="{E8DC225B-07C0-B94C-9294-85C9D6840B72}" dt="2020-09-10T10:49:00.082" v="396" actId="20577"/>
        <pc:sldMkLst>
          <pc:docMk/>
          <pc:sldMk cId="0" sldId="309"/>
        </pc:sldMkLst>
        <pc:spChg chg="mod">
          <ac:chgData name=" " userId="7e3501a5-8c3c-4775-b8ac-f86f9c858e34" providerId="ADAL" clId="{E8DC225B-07C0-B94C-9294-85C9D6840B72}" dt="2020-09-10T10:49:00.082" v="396" actId="20577"/>
          <ac:spMkLst>
            <pc:docMk/>
            <pc:sldMk cId="0" sldId="309"/>
            <ac:spMk id="10" creationId="{00000000-0000-0000-0000-000000000000}"/>
          </ac:spMkLst>
        </pc:spChg>
      </pc:sldChg>
      <pc:sldChg chg="modSp mod">
        <pc:chgData name=" " userId="7e3501a5-8c3c-4775-b8ac-f86f9c858e34" providerId="ADAL" clId="{E8DC225B-07C0-B94C-9294-85C9D6840B72}" dt="2020-09-10T10:00:38.904" v="363" actId="115"/>
        <pc:sldMkLst>
          <pc:docMk/>
          <pc:sldMk cId="0" sldId="350"/>
        </pc:sldMkLst>
        <pc:spChg chg="mod">
          <ac:chgData name=" " userId="7e3501a5-8c3c-4775-b8ac-f86f9c858e34" providerId="ADAL" clId="{E8DC225B-07C0-B94C-9294-85C9D6840B72}" dt="2020-09-10T10:00:38.904" v="363" actId="115"/>
          <ac:spMkLst>
            <pc:docMk/>
            <pc:sldMk cId="0" sldId="350"/>
            <ac:spMk id="2" creationId="{00000000-0000-0000-0000-000000000000}"/>
          </ac:spMkLst>
        </pc:spChg>
      </pc:sldChg>
      <pc:sldChg chg="del">
        <pc:chgData name=" " userId="7e3501a5-8c3c-4775-b8ac-f86f9c858e34" providerId="ADAL" clId="{E8DC225B-07C0-B94C-9294-85C9D6840B72}" dt="2020-09-10T10:50:08.283" v="400" actId="2696"/>
        <pc:sldMkLst>
          <pc:docMk/>
          <pc:sldMk cId="0" sldId="360"/>
        </pc:sldMkLst>
      </pc:sldChg>
      <pc:sldChg chg="delSp modSp mod">
        <pc:chgData name=" " userId="7e3501a5-8c3c-4775-b8ac-f86f9c858e34" providerId="ADAL" clId="{E8DC225B-07C0-B94C-9294-85C9D6840B72}" dt="2020-09-10T10:50:21.832" v="402" actId="20577"/>
        <pc:sldMkLst>
          <pc:docMk/>
          <pc:sldMk cId="0" sldId="373"/>
        </pc:sldMkLst>
        <pc:spChg chg="mod">
          <ac:chgData name=" " userId="7e3501a5-8c3c-4775-b8ac-f86f9c858e34" providerId="ADAL" clId="{E8DC225B-07C0-B94C-9294-85C9D6840B72}" dt="2020-09-10T10:50:21.832" v="402" actId="20577"/>
          <ac:spMkLst>
            <pc:docMk/>
            <pc:sldMk cId="0" sldId="373"/>
            <ac:spMk id="2" creationId="{00000000-0000-0000-0000-000000000000}"/>
          </ac:spMkLst>
        </pc:spChg>
        <pc:picChg chg="del">
          <ac:chgData name=" " userId="7e3501a5-8c3c-4775-b8ac-f86f9c858e34" providerId="ADAL" clId="{E8DC225B-07C0-B94C-9294-85C9D6840B72}" dt="2020-09-10T10:50:19.047" v="401" actId="478"/>
          <ac:picMkLst>
            <pc:docMk/>
            <pc:sldMk cId="0" sldId="373"/>
            <ac:picMk id="8" creationId="{00000000-0000-0000-0000-000000000000}"/>
          </ac:picMkLst>
        </pc:picChg>
      </pc:sldChg>
      <pc:sldChg chg="addSp delSp modSp mod">
        <pc:chgData name=" " userId="7e3501a5-8c3c-4775-b8ac-f86f9c858e34" providerId="ADAL" clId="{E8DC225B-07C0-B94C-9294-85C9D6840B72}" dt="2020-09-10T10:48:01.491" v="393" actId="1076"/>
        <pc:sldMkLst>
          <pc:docMk/>
          <pc:sldMk cId="0" sldId="389"/>
        </pc:sldMkLst>
        <pc:spChg chg="mod">
          <ac:chgData name=" " userId="7e3501a5-8c3c-4775-b8ac-f86f9c858e34" providerId="ADAL" clId="{E8DC225B-07C0-B94C-9294-85C9D6840B72}" dt="2020-09-10T10:06:41.982" v="382" actId="14100"/>
          <ac:spMkLst>
            <pc:docMk/>
            <pc:sldMk cId="0" sldId="389"/>
            <ac:spMk id="2" creationId="{00000000-0000-0000-0000-000000000000}"/>
          </ac:spMkLst>
        </pc:spChg>
        <pc:picChg chg="add mod">
          <ac:chgData name=" " userId="7e3501a5-8c3c-4775-b8ac-f86f9c858e34" providerId="ADAL" clId="{E8DC225B-07C0-B94C-9294-85C9D6840B72}" dt="2020-09-10T10:48:01.491" v="393" actId="1076"/>
          <ac:picMkLst>
            <pc:docMk/>
            <pc:sldMk cId="0" sldId="389"/>
            <ac:picMk id="6" creationId="{C45BB76F-B253-7048-9FE3-CB21E9BB806F}"/>
          </ac:picMkLst>
        </pc:picChg>
        <pc:picChg chg="mod">
          <ac:chgData name=" " userId="7e3501a5-8c3c-4775-b8ac-f86f9c858e34" providerId="ADAL" clId="{E8DC225B-07C0-B94C-9294-85C9D6840B72}" dt="2020-09-10T10:07:50.944" v="388" actId="1076"/>
          <ac:picMkLst>
            <pc:docMk/>
            <pc:sldMk cId="0" sldId="389"/>
            <ac:picMk id="11" creationId="{B0F05A24-F178-4CA3-94A3-9E9710B3DADA}"/>
          </ac:picMkLst>
        </pc:picChg>
        <pc:picChg chg="mod">
          <ac:chgData name=" " userId="7e3501a5-8c3c-4775-b8ac-f86f9c858e34" providerId="ADAL" clId="{E8DC225B-07C0-B94C-9294-85C9D6840B72}" dt="2020-09-10T10:04:41.660" v="375" actId="1076"/>
          <ac:picMkLst>
            <pc:docMk/>
            <pc:sldMk cId="0" sldId="389"/>
            <ac:picMk id="12" creationId="{81FEAE88-E849-4D22-BE1B-9CB4B4F5C23A}"/>
          </ac:picMkLst>
        </pc:picChg>
        <pc:picChg chg="del mod">
          <ac:chgData name=" " userId="7e3501a5-8c3c-4775-b8ac-f86f9c858e34" providerId="ADAL" clId="{E8DC225B-07C0-B94C-9294-85C9D6840B72}" dt="2020-09-10T10:47:57.621" v="391" actId="478"/>
          <ac:picMkLst>
            <pc:docMk/>
            <pc:sldMk cId="0" sldId="389"/>
            <ac:picMk id="13" creationId="{CD73C5B1-C741-47EF-851A-68B819329719}"/>
          </ac:picMkLst>
        </pc:picChg>
        <pc:picChg chg="add mod">
          <ac:chgData name=" " userId="7e3501a5-8c3c-4775-b8ac-f86f9c858e34" providerId="ADAL" clId="{E8DC225B-07C0-B94C-9294-85C9D6840B72}" dt="2020-09-10T10:07:10.373" v="387" actId="1076"/>
          <ac:picMkLst>
            <pc:docMk/>
            <pc:sldMk cId="0" sldId="389"/>
            <ac:picMk id="1026" creationId="{9F1904FB-3E9B-354F-A232-920F5F8C6A35}"/>
          </ac:picMkLst>
        </pc:picChg>
      </pc:sldChg>
      <pc:sldChg chg="add">
        <pc:chgData name=" " userId="7e3501a5-8c3c-4775-b8ac-f86f9c858e34" providerId="ADAL" clId="{E8DC225B-07C0-B94C-9294-85C9D6840B72}" dt="2020-09-10T10:50:05.465" v="399" actId="2890"/>
        <pc:sldMkLst>
          <pc:docMk/>
          <pc:sldMk cId="1023501819" sldId="400"/>
        </pc:sldMkLst>
      </pc:sldChg>
    </pc:docChg>
  </pc:docChgLst>
  <pc:docChgLst>
    <pc:chgData name="Wu, Yin" userId="S::utphz_student.kit.edu#ext#@kit0.onmicrosoft.com::1d69806c-25cd-4f26-9552-c6c7ce147d75" providerId="AD" clId="Web-{31669B8E-A1A5-4831-D058-3530B2914F09}"/>
    <pc:docChg chg="addSld delSld modSld">
      <pc:chgData name="Wu, Yin" userId="S::utphz_student.kit.edu#ext#@kit0.onmicrosoft.com::1d69806c-25cd-4f26-9552-c6c7ce147d75" providerId="AD" clId="Web-{31669B8E-A1A5-4831-D058-3530B2914F09}" dt="2020-09-10T09:35:06.885" v="318" actId="20577"/>
      <pc:docMkLst>
        <pc:docMk/>
      </pc:docMkLst>
      <pc:sldChg chg="addSp delSp modSp">
        <pc:chgData name="Wu, Yin" userId="S::utphz_student.kit.edu#ext#@kit0.onmicrosoft.com::1d69806c-25cd-4f26-9552-c6c7ce147d75" providerId="AD" clId="Web-{31669B8E-A1A5-4831-D058-3530B2914F09}" dt="2020-09-10T08:47:23.407" v="12"/>
        <pc:sldMkLst>
          <pc:docMk/>
          <pc:sldMk cId="0" sldId="304"/>
        </pc:sldMkLst>
        <pc:picChg chg="add del mod">
          <ac:chgData name="Wu, Yin" userId="S::utphz_student.kit.edu#ext#@kit0.onmicrosoft.com::1d69806c-25cd-4f26-9552-c6c7ce147d75" providerId="AD" clId="Web-{31669B8E-A1A5-4831-D058-3530B2914F09}" dt="2020-09-10T08:29:14.969" v="6"/>
          <ac:picMkLst>
            <pc:docMk/>
            <pc:sldMk cId="0" sldId="304"/>
            <ac:picMk id="3" creationId="{16CBDB9C-CBD1-4C38-A1C4-D8359A5A774C}"/>
          </ac:picMkLst>
        </pc:picChg>
        <pc:picChg chg="add del mod">
          <ac:chgData name="Wu, Yin" userId="S::utphz_student.kit.edu#ext#@kit0.onmicrosoft.com::1d69806c-25cd-4f26-9552-c6c7ce147d75" providerId="AD" clId="Web-{31669B8E-A1A5-4831-D058-3530B2914F09}" dt="2020-09-10T08:47:23.407" v="12"/>
          <ac:picMkLst>
            <pc:docMk/>
            <pc:sldMk cId="0" sldId="304"/>
            <ac:picMk id="6" creationId="{D0133ADC-375C-48EA-9ECB-B2F4F7BC4BE3}"/>
          </ac:picMkLst>
        </pc:picChg>
      </pc:sldChg>
      <pc:sldChg chg="addSp delSp modSp">
        <pc:chgData name="Wu, Yin" userId="S::utphz_student.kit.edu#ext#@kit0.onmicrosoft.com::1d69806c-25cd-4f26-9552-c6c7ce147d75" providerId="AD" clId="Web-{31669B8E-A1A5-4831-D058-3530B2914F09}" dt="2020-09-10T08:47:37.626" v="15"/>
        <pc:sldMkLst>
          <pc:docMk/>
          <pc:sldMk cId="0" sldId="305"/>
        </pc:sldMkLst>
        <pc:picChg chg="add del mod">
          <ac:chgData name="Wu, Yin" userId="S::utphz_student.kit.edu#ext#@kit0.onmicrosoft.com::1d69806c-25cd-4f26-9552-c6c7ce147d75" providerId="AD" clId="Web-{31669B8E-A1A5-4831-D058-3530B2914F09}" dt="2020-09-10T08:47:37.626" v="15"/>
          <ac:picMkLst>
            <pc:docMk/>
            <pc:sldMk cId="0" sldId="305"/>
            <ac:picMk id="6" creationId="{340DB874-CFEB-4B2F-BFE3-0CF527F7D6E4}"/>
          </ac:picMkLst>
        </pc:picChg>
        <pc:picChg chg="mod">
          <ac:chgData name="Wu, Yin" userId="S::utphz_student.kit.edu#ext#@kit0.onmicrosoft.com::1d69806c-25cd-4f26-9552-c6c7ce147d75" providerId="AD" clId="Web-{31669B8E-A1A5-4831-D058-3530B2914F09}" dt="2020-09-10T08:26:24.828" v="2" actId="1076"/>
          <ac:picMkLst>
            <pc:docMk/>
            <pc:sldMk cId="0" sldId="305"/>
            <ac:picMk id="11" creationId="{00000000-0000-0000-0000-000000000000}"/>
          </ac:picMkLst>
        </pc:picChg>
      </pc:sldChg>
      <pc:sldChg chg="addSp delSp modSp">
        <pc:chgData name="Wu, Yin" userId="S::utphz_student.kit.edu#ext#@kit0.onmicrosoft.com::1d69806c-25cd-4f26-9552-c6c7ce147d75" providerId="AD" clId="Web-{31669B8E-A1A5-4831-D058-3530B2914F09}" dt="2020-09-10T09:04:30.892" v="156" actId="1076"/>
        <pc:sldMkLst>
          <pc:docMk/>
          <pc:sldMk cId="0" sldId="306"/>
        </pc:sldMkLst>
        <pc:spChg chg="mod">
          <ac:chgData name="Wu, Yin" userId="S::utphz_student.kit.edu#ext#@kit0.onmicrosoft.com::1d69806c-25cd-4f26-9552-c6c7ce147d75" providerId="AD" clId="Web-{31669B8E-A1A5-4831-D058-3530B2914F09}" dt="2020-09-10T09:04:30.892" v="156" actId="1076"/>
          <ac:spMkLst>
            <pc:docMk/>
            <pc:sldMk cId="0" sldId="306"/>
            <ac:spMk id="7" creationId="{00000000-0000-0000-0000-000000000000}"/>
          </ac:spMkLst>
        </pc:spChg>
        <pc:picChg chg="add del mod">
          <ac:chgData name="Wu, Yin" userId="S::utphz_student.kit.edu#ext#@kit0.onmicrosoft.com::1d69806c-25cd-4f26-9552-c6c7ce147d75" providerId="AD" clId="Web-{31669B8E-A1A5-4831-D058-3530B2914F09}" dt="2020-09-10T08:47:48.048" v="17"/>
          <ac:picMkLst>
            <pc:docMk/>
            <pc:sldMk cId="0" sldId="306"/>
            <ac:picMk id="3" creationId="{AABA0725-68F5-4FEA-A17A-70EC26B1EB18}"/>
          </ac:picMkLst>
        </pc:picChg>
      </pc:sldChg>
      <pc:sldChg chg="addSp delSp modSp new mod setBg">
        <pc:chgData name="Wu, Yin" userId="S::utphz_student.kit.edu#ext#@kit0.onmicrosoft.com::1d69806c-25cd-4f26-9552-c6c7ce147d75" providerId="AD" clId="Web-{31669B8E-A1A5-4831-D058-3530B2914F09}" dt="2020-09-10T08:53:13.673" v="122" actId="14100"/>
        <pc:sldMkLst>
          <pc:docMk/>
          <pc:sldMk cId="1914851550" sldId="394"/>
        </pc:sldMkLst>
        <pc:spChg chg="mod">
          <ac:chgData name="Wu, Yin" userId="S::utphz_student.kit.edu#ext#@kit0.onmicrosoft.com::1d69806c-25cd-4f26-9552-c6c7ce147d75" providerId="AD" clId="Web-{31669B8E-A1A5-4831-D058-3530B2914F09}" dt="2020-09-10T08:49:47.923" v="38"/>
          <ac:spMkLst>
            <pc:docMk/>
            <pc:sldMk cId="1914851550" sldId="394"/>
            <ac:spMk id="2" creationId="{4429783D-C739-415A-B08F-F8FB18AD100E}"/>
          </ac:spMkLst>
        </pc:spChg>
        <pc:spChg chg="mod">
          <ac:chgData name="Wu, Yin" userId="S::utphz_student.kit.edu#ext#@kit0.onmicrosoft.com::1d69806c-25cd-4f26-9552-c6c7ce147d75" providerId="AD" clId="Web-{31669B8E-A1A5-4831-D058-3530B2914F09}" dt="2020-09-10T08:49:47.923" v="38"/>
          <ac:spMkLst>
            <pc:docMk/>
            <pc:sldMk cId="1914851550" sldId="394"/>
            <ac:spMk id="3" creationId="{6963C319-E0DC-4289-A88A-5B1B5BC0FBBA}"/>
          </ac:spMkLst>
        </pc:spChg>
        <pc:spChg chg="mod">
          <ac:chgData name="Wu, Yin" userId="S::utphz_student.kit.edu#ext#@kit0.onmicrosoft.com::1d69806c-25cd-4f26-9552-c6c7ce147d75" providerId="AD" clId="Web-{31669B8E-A1A5-4831-D058-3530B2914F09}" dt="2020-09-10T08:49:47.923" v="38"/>
          <ac:spMkLst>
            <pc:docMk/>
            <pc:sldMk cId="1914851550" sldId="394"/>
            <ac:spMk id="4" creationId="{03703BAF-01FD-449C-96E1-66F68EBEDB26}"/>
          </ac:spMkLst>
        </pc:spChg>
        <pc:spChg chg="mod">
          <ac:chgData name="Wu, Yin" userId="S::utphz_student.kit.edu#ext#@kit0.onmicrosoft.com::1d69806c-25cd-4f26-9552-c6c7ce147d75" providerId="AD" clId="Web-{31669B8E-A1A5-4831-D058-3530B2914F09}" dt="2020-09-10T08:49:47.923" v="38"/>
          <ac:spMkLst>
            <pc:docMk/>
            <pc:sldMk cId="1914851550" sldId="394"/>
            <ac:spMk id="5" creationId="{2E172FA6-728A-473C-99A5-2A4EEEAFA614}"/>
          </ac:spMkLst>
        </pc:spChg>
        <pc:spChg chg="add mod">
          <ac:chgData name="Wu, Yin" userId="S::utphz_student.kit.edu#ext#@kit0.onmicrosoft.com::1d69806c-25cd-4f26-9552-c6c7ce147d75" providerId="AD" clId="Web-{31669B8E-A1A5-4831-D058-3530B2914F09}" dt="2020-09-10T08:52:47.970" v="119" actId="1076"/>
          <ac:spMkLst>
            <pc:docMk/>
            <pc:sldMk cId="1914851550" sldId="394"/>
            <ac:spMk id="9" creationId="{0927CBE8-7AA1-4496-8C4B-CDF7ADEDE143}"/>
          </ac:spMkLst>
        </pc:spChg>
        <pc:spChg chg="add del">
          <ac:chgData name="Wu, Yin" userId="S::utphz_student.kit.edu#ext#@kit0.onmicrosoft.com::1d69806c-25cd-4f26-9552-c6c7ce147d75" providerId="AD" clId="Web-{31669B8E-A1A5-4831-D058-3530B2914F09}" dt="2020-09-10T08:49:47.923" v="38"/>
          <ac:spMkLst>
            <pc:docMk/>
            <pc:sldMk cId="1914851550" sldId="394"/>
            <ac:spMk id="10" creationId="{70155189-D96C-4527-B0EC-654B946BE615}"/>
          </ac:spMkLst>
        </pc:spChg>
        <pc:spChg chg="add mod">
          <ac:chgData name="Wu, Yin" userId="S::utphz_student.kit.edu#ext#@kit0.onmicrosoft.com::1d69806c-25cd-4f26-9552-c6c7ce147d75" providerId="AD" clId="Web-{31669B8E-A1A5-4831-D058-3530B2914F09}" dt="2020-09-10T08:52:50.423" v="120" actId="1076"/>
          <ac:spMkLst>
            <pc:docMk/>
            <pc:sldMk cId="1914851550" sldId="394"/>
            <ac:spMk id="11" creationId="{882DFB20-503A-4D0C-BA19-0BBEB26E30EC}"/>
          </ac:spMkLst>
        </pc:spChg>
        <pc:spChg chg="add mod">
          <ac:chgData name="Wu, Yin" userId="S::utphz_student.kit.edu#ext#@kit0.onmicrosoft.com::1d69806c-25cd-4f26-9552-c6c7ce147d75" providerId="AD" clId="Web-{31669B8E-A1A5-4831-D058-3530B2914F09}" dt="2020-09-10T08:52:43.438" v="118" actId="1076"/>
          <ac:spMkLst>
            <pc:docMk/>
            <pc:sldMk cId="1914851550" sldId="394"/>
            <ac:spMk id="12" creationId="{E1DA9CE8-A569-4E88-B397-97B0D13F7F9B}"/>
          </ac:spMkLst>
        </pc:spChg>
        <pc:spChg chg="add del">
          <ac:chgData name="Wu, Yin" userId="S::utphz_student.kit.edu#ext#@kit0.onmicrosoft.com::1d69806c-25cd-4f26-9552-c6c7ce147d75" providerId="AD" clId="Web-{31669B8E-A1A5-4831-D058-3530B2914F09}" dt="2020-09-10T08:49:27.657" v="36"/>
          <ac:spMkLst>
            <pc:docMk/>
            <pc:sldMk cId="1914851550" sldId="394"/>
            <ac:spMk id="15" creationId="{247AB924-1B87-43FC-B7C7-B112D5C51A0E}"/>
          </ac:spMkLst>
        </pc:spChg>
        <pc:picChg chg="add mod ord">
          <ac:chgData name="Wu, Yin" userId="S::utphz_student.kit.edu#ext#@kit0.onmicrosoft.com::1d69806c-25cd-4f26-9552-c6c7ce147d75" providerId="AD" clId="Web-{31669B8E-A1A5-4831-D058-3530B2914F09}" dt="2020-09-10T08:49:47.923" v="38"/>
          <ac:picMkLst>
            <pc:docMk/>
            <pc:sldMk cId="1914851550" sldId="394"/>
            <ac:picMk id="6" creationId="{5A0D4948-26C1-4CE5-9D2C-A9FA960AFF93}"/>
          </ac:picMkLst>
        </pc:picChg>
        <pc:picChg chg="add mod ord">
          <ac:chgData name="Wu, Yin" userId="S::utphz_student.kit.edu#ext#@kit0.onmicrosoft.com::1d69806c-25cd-4f26-9552-c6c7ce147d75" providerId="AD" clId="Web-{31669B8E-A1A5-4831-D058-3530B2914F09}" dt="2020-09-10T08:53:13.673" v="122" actId="14100"/>
          <ac:picMkLst>
            <pc:docMk/>
            <pc:sldMk cId="1914851550" sldId="394"/>
            <ac:picMk id="7" creationId="{56179578-1E7B-4254-8C94-80707A503EAD}"/>
          </ac:picMkLst>
        </pc:picChg>
        <pc:picChg chg="add mod ord">
          <ac:chgData name="Wu, Yin" userId="S::utphz_student.kit.edu#ext#@kit0.onmicrosoft.com::1d69806c-25cd-4f26-9552-c6c7ce147d75" providerId="AD" clId="Web-{31669B8E-A1A5-4831-D058-3530B2914F09}" dt="2020-09-10T08:53:08.345" v="121" actId="14100"/>
          <ac:picMkLst>
            <pc:docMk/>
            <pc:sldMk cId="1914851550" sldId="394"/>
            <ac:picMk id="8" creationId="{5235C3C1-EC71-487B-8228-5F78C7B51050}"/>
          </ac:picMkLst>
        </pc:picChg>
        <pc:cxnChg chg="add del">
          <ac:chgData name="Wu, Yin" userId="S::utphz_student.kit.edu#ext#@kit0.onmicrosoft.com::1d69806c-25cd-4f26-9552-c6c7ce147d75" providerId="AD" clId="Web-{31669B8E-A1A5-4831-D058-3530B2914F09}" dt="2020-09-10T08:49:27.657" v="36"/>
          <ac:cxnSpMkLst>
            <pc:docMk/>
            <pc:sldMk cId="1914851550" sldId="394"/>
            <ac:cxnSpMk id="13" creationId="{99AE2756-0FC4-4155-83E7-58AAAB63E757}"/>
          </ac:cxnSpMkLst>
        </pc:cxnChg>
        <pc:cxnChg chg="add del">
          <ac:chgData name="Wu, Yin" userId="S::utphz_student.kit.edu#ext#@kit0.onmicrosoft.com::1d69806c-25cd-4f26-9552-c6c7ce147d75" providerId="AD" clId="Web-{31669B8E-A1A5-4831-D058-3530B2914F09}" dt="2020-09-10T08:49:27.657" v="36"/>
          <ac:cxnSpMkLst>
            <pc:docMk/>
            <pc:sldMk cId="1914851550" sldId="394"/>
            <ac:cxnSpMk id="17" creationId="{818DC98F-4057-4645-B948-F604F39A9CFE}"/>
          </ac:cxnSpMkLst>
        </pc:cxnChg>
        <pc:cxnChg chg="add del">
          <ac:chgData name="Wu, Yin" userId="S::utphz_student.kit.edu#ext#@kit0.onmicrosoft.com::1d69806c-25cd-4f26-9552-c6c7ce147d75" providerId="AD" clId="Web-{31669B8E-A1A5-4831-D058-3530B2914F09}" dt="2020-09-10T08:49:27.657" v="36"/>
          <ac:cxnSpMkLst>
            <pc:docMk/>
            <pc:sldMk cId="1914851550" sldId="394"/>
            <ac:cxnSpMk id="19" creationId="{DAD2B705-4A9B-408D-AA80-4F41045E09DE}"/>
          </ac:cxnSpMkLst>
        </pc:cxnChg>
      </pc:sldChg>
      <pc:sldChg chg="addSp modSp new">
        <pc:chgData name="Wu, Yin" userId="S::utphz_student.kit.edu#ext#@kit0.onmicrosoft.com::1d69806c-25cd-4f26-9552-c6c7ce147d75" providerId="AD" clId="Web-{31669B8E-A1A5-4831-D058-3530B2914F09}" dt="2020-09-10T09:27:09.372" v="177" actId="1076"/>
        <pc:sldMkLst>
          <pc:docMk/>
          <pc:sldMk cId="3037824545" sldId="396"/>
        </pc:sldMkLst>
        <pc:spChg chg="mod">
          <ac:chgData name="Wu, Yin" userId="S::utphz_student.kit.edu#ext#@kit0.onmicrosoft.com::1d69806c-25cd-4f26-9552-c6c7ce147d75" providerId="AD" clId="Web-{31669B8E-A1A5-4831-D058-3530B2914F09}" dt="2020-09-10T08:57:01.236" v="136" actId="20577"/>
          <ac:spMkLst>
            <pc:docMk/>
            <pc:sldMk cId="3037824545" sldId="396"/>
            <ac:spMk id="2" creationId="{00D4F2CA-9369-4D71-9238-34356181A3B2}"/>
          </ac:spMkLst>
        </pc:spChg>
        <pc:spChg chg="add mod">
          <ac:chgData name="Wu, Yin" userId="S::utphz_student.kit.edu#ext#@kit0.onmicrosoft.com::1d69806c-25cd-4f26-9552-c6c7ce147d75" providerId="AD" clId="Web-{31669B8E-A1A5-4831-D058-3530B2914F09}" dt="2020-09-10T09:00:13.548" v="153" actId="20577"/>
          <ac:spMkLst>
            <pc:docMk/>
            <pc:sldMk cId="3037824545" sldId="396"/>
            <ac:spMk id="7" creationId="{C0200BCE-1BC2-417B-9BF1-9DE4F253AEF5}"/>
          </ac:spMkLst>
        </pc:spChg>
        <pc:spChg chg="add mod">
          <ac:chgData name="Wu, Yin" userId="S::utphz_student.kit.edu#ext#@kit0.onmicrosoft.com::1d69806c-25cd-4f26-9552-c6c7ce147d75" providerId="AD" clId="Web-{31669B8E-A1A5-4831-D058-3530B2914F09}" dt="2020-09-10T09:27:09.372" v="177" actId="1076"/>
          <ac:spMkLst>
            <pc:docMk/>
            <pc:sldMk cId="3037824545" sldId="396"/>
            <ac:spMk id="8" creationId="{B975D03E-7006-4E5B-B5CA-78376942441F}"/>
          </ac:spMkLst>
        </pc:spChg>
        <pc:picChg chg="add mod">
          <ac:chgData name="Wu, Yin" userId="S::utphz_student.kit.edu#ext#@kit0.onmicrosoft.com::1d69806c-25cd-4f26-9552-c6c7ce147d75" providerId="AD" clId="Web-{31669B8E-A1A5-4831-D058-3530B2914F09}" dt="2020-09-10T08:58:14.767" v="141" actId="1076"/>
          <ac:picMkLst>
            <pc:docMk/>
            <pc:sldMk cId="3037824545" sldId="396"/>
            <ac:picMk id="6" creationId="{9CAA54E2-78F3-458A-814A-1AFE2FB60BAF}"/>
          </ac:picMkLst>
        </pc:picChg>
      </pc:sldChg>
      <pc:sldChg chg="modSp new">
        <pc:chgData name="Wu, Yin" userId="S::utphz_student.kit.edu#ext#@kit0.onmicrosoft.com::1d69806c-25cd-4f26-9552-c6c7ce147d75" providerId="AD" clId="Web-{31669B8E-A1A5-4831-D058-3530B2914F09}" dt="2020-09-10T09:35:06.885" v="318" actId="20577"/>
        <pc:sldMkLst>
          <pc:docMk/>
          <pc:sldMk cId="3081453071" sldId="397"/>
        </pc:sldMkLst>
        <pc:spChg chg="mod">
          <ac:chgData name="Wu, Yin" userId="S::utphz_student.kit.edu#ext#@kit0.onmicrosoft.com::1d69806c-25cd-4f26-9552-c6c7ce147d75" providerId="AD" clId="Web-{31669B8E-A1A5-4831-D058-3530B2914F09}" dt="2020-09-10T09:34:36.166" v="290" actId="20577"/>
          <ac:spMkLst>
            <pc:docMk/>
            <pc:sldMk cId="3081453071" sldId="397"/>
            <ac:spMk id="2" creationId="{2D8DB378-93A0-42C4-B57F-90A30E13DEB6}"/>
          </ac:spMkLst>
        </pc:spChg>
        <pc:spChg chg="mod">
          <ac:chgData name="Wu, Yin" userId="S::utphz_student.kit.edu#ext#@kit0.onmicrosoft.com::1d69806c-25cd-4f26-9552-c6c7ce147d75" providerId="AD" clId="Web-{31669B8E-A1A5-4831-D058-3530B2914F09}" dt="2020-09-10T09:34:41.979" v="292" actId="20577"/>
          <ac:spMkLst>
            <pc:docMk/>
            <pc:sldMk cId="3081453071" sldId="397"/>
            <ac:spMk id="3" creationId="{7A396326-FC97-46E6-A561-3FE17F322436}"/>
          </ac:spMkLst>
        </pc:spChg>
        <pc:spChg chg="mod">
          <ac:chgData name="Wu, Yin" userId="S::utphz_student.kit.edu#ext#@kit0.onmicrosoft.com::1d69806c-25cd-4f26-9552-c6c7ce147d75" providerId="AD" clId="Web-{31669B8E-A1A5-4831-D058-3530B2914F09}" dt="2020-09-10T09:35:06.885" v="318" actId="20577"/>
          <ac:spMkLst>
            <pc:docMk/>
            <pc:sldMk cId="3081453071" sldId="397"/>
            <ac:spMk id="4" creationId="{E1B5EBFB-9060-4C92-B73F-460C0C6FD53C}"/>
          </ac:spMkLst>
        </pc:spChg>
        <pc:spChg chg="mod">
          <ac:chgData name="Wu, Yin" userId="S::utphz_student.kit.edu#ext#@kit0.onmicrosoft.com::1d69806c-25cd-4f26-9552-c6c7ce147d75" providerId="AD" clId="Web-{31669B8E-A1A5-4831-D058-3530B2914F09}" dt="2020-09-10T09:32:36.901" v="213" actId="20577"/>
          <ac:spMkLst>
            <pc:docMk/>
            <pc:sldMk cId="3081453071" sldId="397"/>
            <ac:spMk id="5" creationId="{0105DDF6-704A-4549-B808-3FCF6D4CE8C9}"/>
          </ac:spMkLst>
        </pc:spChg>
      </pc:sldChg>
      <pc:sldChg chg="new del">
        <pc:chgData name="Wu, Yin" userId="S::utphz_student.kit.edu#ext#@kit0.onmicrosoft.com::1d69806c-25cd-4f26-9552-c6c7ce147d75" providerId="AD" clId="Web-{31669B8E-A1A5-4831-D058-3530B2914F09}" dt="2020-09-10T09:32:02.808" v="179"/>
        <pc:sldMkLst>
          <pc:docMk/>
          <pc:sldMk cId="4123278790" sldId="397"/>
        </pc:sldMkLst>
      </pc:sldChg>
    </pc:docChg>
  </pc:docChgLst>
  <pc:docChgLst>
    <pc:chgData name="Wu, Yin" userId="S::utphz_student.kit.edu#ext#@kit0.onmicrosoft.com::1d69806c-25cd-4f26-9552-c6c7ce147d75" providerId="AD" clId="Web-{DF7499EA-2AD7-409A-5E8F-D4D0D61198B9}"/>
    <pc:docChg chg="modSld">
      <pc:chgData name="Wu, Yin" userId="S::utphz_student.kit.edu#ext#@kit0.onmicrosoft.com::1d69806c-25cd-4f26-9552-c6c7ce147d75" providerId="AD" clId="Web-{DF7499EA-2AD7-409A-5E8F-D4D0D61198B9}" dt="2020-09-09T23:10:14.812" v="0"/>
      <pc:docMkLst>
        <pc:docMk/>
      </pc:docMkLst>
      <pc:sldChg chg="addSp">
        <pc:chgData name="Wu, Yin" userId="S::utphz_student.kit.edu#ext#@kit0.onmicrosoft.com::1d69806c-25cd-4f26-9552-c6c7ce147d75" providerId="AD" clId="Web-{DF7499EA-2AD7-409A-5E8F-D4D0D61198B9}" dt="2020-09-09T23:10:14.812" v="0"/>
        <pc:sldMkLst>
          <pc:docMk/>
          <pc:sldMk cId="1159600324" sldId="391"/>
        </pc:sldMkLst>
        <pc:spChg chg="add">
          <ac:chgData name="Wu, Yin" userId="S::utphz_student.kit.edu#ext#@kit0.onmicrosoft.com::1d69806c-25cd-4f26-9552-c6c7ce147d75" providerId="AD" clId="Web-{DF7499EA-2AD7-409A-5E8F-D4D0D61198B9}" dt="2020-09-09T23:10:14.812" v="0"/>
          <ac:spMkLst>
            <pc:docMk/>
            <pc:sldMk cId="1159600324" sldId="391"/>
            <ac:spMk id="6" creationId="{E259D906-2201-462B-8885-F38125A46C5F}"/>
          </ac:spMkLst>
        </pc:spChg>
      </pc:sldChg>
    </pc:docChg>
  </pc:docChgLst>
  <pc:docChgLst>
    <pc:chgData name="uywhg" userId="S::uywhg_student.kit.edu#ext#@kit0.onmicrosoft.com::2d0d2266-5fae-4a13-b37c-d629160c3b1d" providerId="AD" clId="Web-{03965027-C2DA-4F76-81A4-4785949DCED7}"/>
    <pc:docChg chg="modSld">
      <pc:chgData name="uywhg" userId="S::uywhg_student.kit.edu#ext#@kit0.onmicrosoft.com::2d0d2266-5fae-4a13-b37c-d629160c3b1d" providerId="AD" clId="Web-{03965027-C2DA-4F76-81A4-4785949DCED7}" dt="2020-09-10T08:51:13.688" v="47" actId="20577"/>
      <pc:docMkLst>
        <pc:docMk/>
      </pc:docMkLst>
      <pc:sldChg chg="modSp">
        <pc:chgData name="uywhg" userId="S::uywhg_student.kit.edu#ext#@kit0.onmicrosoft.com::2d0d2266-5fae-4a13-b37c-d629160c3b1d" providerId="AD" clId="Web-{03965027-C2DA-4F76-81A4-4785949DCED7}" dt="2020-09-10T08:48:02.125" v="24" actId="20577"/>
        <pc:sldMkLst>
          <pc:docMk/>
          <pc:sldMk cId="0" sldId="304"/>
        </pc:sldMkLst>
        <pc:spChg chg="mod">
          <ac:chgData name="uywhg" userId="S::uywhg_student.kit.edu#ext#@kit0.onmicrosoft.com::2d0d2266-5fae-4a13-b37c-d629160c3b1d" providerId="AD" clId="Web-{03965027-C2DA-4F76-81A4-4785949DCED7}" dt="2020-09-10T08:48:02.125" v="24" actId="20577"/>
          <ac:spMkLst>
            <pc:docMk/>
            <pc:sldMk cId="0" sldId="304"/>
            <ac:spMk id="29" creationId="{00000000-0000-0000-0000-000000000000}"/>
          </ac:spMkLst>
        </pc:spChg>
      </pc:sldChg>
      <pc:sldChg chg="modSp">
        <pc:chgData name="uywhg" userId="S::uywhg_student.kit.edu#ext#@kit0.onmicrosoft.com::2d0d2266-5fae-4a13-b37c-d629160c3b1d" providerId="AD" clId="Web-{03965027-C2DA-4F76-81A4-4785949DCED7}" dt="2020-09-10T08:51:13.688" v="47" actId="20577"/>
        <pc:sldMkLst>
          <pc:docMk/>
          <pc:sldMk cId="0" sldId="305"/>
        </pc:sldMkLst>
        <pc:spChg chg="mod">
          <ac:chgData name="uywhg" userId="S::uywhg_student.kit.edu#ext#@kit0.onmicrosoft.com::2d0d2266-5fae-4a13-b37c-d629160c3b1d" providerId="AD" clId="Web-{03965027-C2DA-4F76-81A4-4785949DCED7}" dt="2020-09-10T08:51:13.688" v="47" actId="20577"/>
          <ac:spMkLst>
            <pc:docMk/>
            <pc:sldMk cId="0" sldId="305"/>
            <ac:spMk id="3" creationId="{00000000-0000-0000-0000-000000000000}"/>
          </ac:spMkLst>
        </pc:spChg>
      </pc:sldChg>
      <pc:sldChg chg="modSp">
        <pc:chgData name="uywhg" userId="S::uywhg_student.kit.edu#ext#@kit0.onmicrosoft.com::2d0d2266-5fae-4a13-b37c-d629160c3b1d" providerId="AD" clId="Web-{03965027-C2DA-4F76-81A4-4785949DCED7}" dt="2020-09-10T08:47:41.406" v="23"/>
        <pc:sldMkLst>
          <pc:docMk/>
          <pc:sldMk cId="0" sldId="369"/>
        </pc:sldMkLst>
        <pc:graphicFrameChg chg="mod modGraphic">
          <ac:chgData name="uywhg" userId="S::uywhg_student.kit.edu#ext#@kit0.onmicrosoft.com::2d0d2266-5fae-4a13-b37c-d629160c3b1d" providerId="AD" clId="Web-{03965027-C2DA-4F76-81A4-4785949DCED7}" dt="2020-09-10T08:47:41.406" v="23"/>
          <ac:graphicFrameMkLst>
            <pc:docMk/>
            <pc:sldMk cId="0" sldId="369"/>
            <ac:graphicFrameMk id="35" creationId="{00000000-0000-0000-0000-000000000000}"/>
          </ac:graphicFrameMkLst>
        </pc:graphicFrameChg>
      </pc:sldChg>
      <pc:sldChg chg="addSp delSp modSp">
        <pc:chgData name="uywhg" userId="S::uywhg_student.kit.edu#ext#@kit0.onmicrosoft.com::2d0d2266-5fae-4a13-b37c-d629160c3b1d" providerId="AD" clId="Web-{03965027-C2DA-4F76-81A4-4785949DCED7}" dt="2020-09-10T08:24:14.069" v="13" actId="14100"/>
        <pc:sldMkLst>
          <pc:docMk/>
          <pc:sldMk cId="0" sldId="389"/>
        </pc:sldMkLst>
        <pc:spChg chg="mod">
          <ac:chgData name="uywhg" userId="S::uywhg_student.kit.edu#ext#@kit0.onmicrosoft.com::2d0d2266-5fae-4a13-b37c-d629160c3b1d" providerId="AD" clId="Web-{03965027-C2DA-4F76-81A4-4785949DCED7}" dt="2020-09-10T08:20:46.867" v="1" actId="20577"/>
          <ac:spMkLst>
            <pc:docMk/>
            <pc:sldMk cId="0" sldId="389"/>
            <ac:spMk id="2" creationId="{00000000-0000-0000-0000-000000000000}"/>
          </ac:spMkLst>
        </pc:spChg>
        <pc:picChg chg="add del mod">
          <ac:chgData name="uywhg" userId="S::uywhg_student.kit.edu#ext#@kit0.onmicrosoft.com::2d0d2266-5fae-4a13-b37c-d629160c3b1d" providerId="AD" clId="Web-{03965027-C2DA-4F76-81A4-4785949DCED7}" dt="2020-09-10T08:24:00.756" v="8"/>
          <ac:picMkLst>
            <pc:docMk/>
            <pc:sldMk cId="0" sldId="389"/>
            <ac:picMk id="6" creationId="{0856CE76-6DBF-4A32-96A2-2CDE67E2698B}"/>
          </ac:picMkLst>
        </pc:picChg>
        <pc:picChg chg="del">
          <ac:chgData name="uywhg" userId="S::uywhg_student.kit.edu#ext#@kit0.onmicrosoft.com::2d0d2266-5fae-4a13-b37c-d629160c3b1d" providerId="AD" clId="Web-{03965027-C2DA-4F76-81A4-4785949DCED7}" dt="2020-09-10T08:20:51.914" v="3"/>
          <ac:picMkLst>
            <pc:docMk/>
            <pc:sldMk cId="0" sldId="389"/>
            <ac:picMk id="8" creationId="{00000000-0000-0000-0000-000000000000}"/>
          </ac:picMkLst>
        </pc:picChg>
        <pc:picChg chg="mod">
          <ac:chgData name="uywhg" userId="S::uywhg_student.kit.edu#ext#@kit0.onmicrosoft.com::2d0d2266-5fae-4a13-b37c-d629160c3b1d" providerId="AD" clId="Web-{03965027-C2DA-4F76-81A4-4785949DCED7}" dt="2020-09-10T08:20:50.649" v="2" actId="1076"/>
          <ac:picMkLst>
            <pc:docMk/>
            <pc:sldMk cId="0" sldId="389"/>
            <ac:picMk id="9" creationId="{00000000-0000-0000-0000-000000000000}"/>
          </ac:picMkLst>
        </pc:picChg>
        <pc:picChg chg="add mod">
          <ac:chgData name="uywhg" userId="S::uywhg_student.kit.edu#ext#@kit0.onmicrosoft.com::2d0d2266-5fae-4a13-b37c-d629160c3b1d" providerId="AD" clId="Web-{03965027-C2DA-4F76-81A4-4785949DCED7}" dt="2020-09-10T08:24:14.069" v="13" actId="14100"/>
          <ac:picMkLst>
            <pc:docMk/>
            <pc:sldMk cId="0" sldId="389"/>
            <ac:picMk id="10" creationId="{B78F3E53-0F72-41B2-8516-5F0AF1DEC5C7}"/>
          </ac:picMkLst>
        </pc:picChg>
      </pc:sldChg>
    </pc:docChg>
  </pc:docChgLst>
  <pc:docChgLst>
    <pc:chgData name="Wu, Yin" userId="S::utphz_student.kit.edu#ext#@kit0.onmicrosoft.com::1d69806c-25cd-4f26-9552-c6c7ce147d75" providerId="AD" clId="Web-{D9CF25B6-C9B7-46CC-814C-A416C0AB137F}"/>
    <pc:docChg chg="addSld">
      <pc:chgData name="Wu, Yin" userId="S::utphz_student.kit.edu#ext#@kit0.onmicrosoft.com::1d69806c-25cd-4f26-9552-c6c7ce147d75" providerId="AD" clId="Web-{D9CF25B6-C9B7-46CC-814C-A416C0AB137F}" dt="2020-09-09T22:47:49.012" v="0"/>
      <pc:docMkLst>
        <pc:docMk/>
      </pc:docMkLst>
      <pc:sldChg chg="new">
        <pc:chgData name="Wu, Yin" userId="S::utphz_student.kit.edu#ext#@kit0.onmicrosoft.com::1d69806c-25cd-4f26-9552-c6c7ce147d75" providerId="AD" clId="Web-{D9CF25B6-C9B7-46CC-814C-A416C0AB137F}" dt="2020-09-09T22:47:49.012" v="0"/>
        <pc:sldMkLst>
          <pc:docMk/>
          <pc:sldMk cId="1159600324" sldId="39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"/>
          <p:cNvSpPr>
            <a:spLocks noGrp="1"/>
          </p:cNvSpPr>
          <p:nvPr>
            <p:ph type="ftr" sz="quarter" idx="2"/>
          </p:nvPr>
        </p:nvSpPr>
        <p:spPr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3"/>
          </p:nvPr>
        </p:nvSpPr>
        <p:spPr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CD9C266D-9BF6-45DD-93F4-23D3D4380A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"/>
          <p:cNvSpPr>
            <a:spLocks noGrp="1" noRot="1" noChangeAspect="1"/>
          </p:cNvSpPr>
          <p:nvPr>
            <p:ph type="sldImg" idx="2"/>
          </p:nvPr>
        </p:nvSpPr>
        <p:spPr>
          <a:xfrm>
            <a:off x="360000" y="432000"/>
            <a:ext cx="6138000" cy="3454424"/>
          </a:xfrm>
          <a:prstGeom prst="rect">
            <a:avLst/>
          </a:prstGeom>
          <a:noFill/>
          <a:ln w="12700">
            <a:solidFill>
              <a:prstClr val="black"/>
            </a:solidFill>
            <a:miter lim="800000"/>
          </a:ln>
        </p:spPr>
        <p:txBody>
          <a:bodyPr vert="horz" lIns="0" tIns="0" rIns="0" bIns="0" rtlCol="0" anchor="ctr"/>
          <a:lstStyle/>
          <a:p>
            <a:endParaRPr lang="de-DE" noProof="0"/>
          </a:p>
        </p:txBody>
      </p:sp>
      <p:sp>
        <p:nvSpPr>
          <p:cNvPr id="5" name="Notizen"/>
          <p:cNvSpPr>
            <a:spLocks noGrp="1"/>
          </p:cNvSpPr>
          <p:nvPr>
            <p:ph type="body" sz="quarter" idx="3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4"/>
          </p:nvPr>
        </p:nvSpPr>
        <p:spPr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5"/>
          </p:nvPr>
        </p:nvSpPr>
        <p:spPr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92DA5471-CC57-402A-9527-36A1D012F698}" type="slidenum">
              <a:rPr lang="de-DE" noProof="0" smtClean="0"/>
              <a:t>‹#›</a:t>
            </a:fld>
            <a:endParaRPr lang="de-DE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/>
              <a:t>Enge Zusammenarbeit und Innovationspartnerschaft mit dem Karlsruher Institut für Technologie (KIT) im Bereich der Informatik und ihrer Anwendungsfelder.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03640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/>
              <a:t>Enge Zusammenarbeit und Innovationspartnerschaft mit dem Karlsruher Institut für Technologie (KIT) im Bereich der Informatik und ihrer Anwendungsfelder.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15</a:t>
            </a:fld>
            <a:endParaRPr lang="de-DE" noProof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/>
              <a:t>Enge Zusammenarbeit und Innovationspartnerschaft mit dem Karlsruher Institut für Technologie (KIT) im Bereich der Informatik und ihrer Anwendungsfelder.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16</a:t>
            </a:fld>
            <a:endParaRPr lang="de-DE" noProof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/>
              <a:t>Enge Zusammenarbeit und Innovationspartnerschaft mit dem Karlsruher Institut für Technologie (KIT) im Bereich der Informatik und ihrer Anwendungsfelder.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17</a:t>
            </a:fld>
            <a:endParaRPr lang="de-DE" noProof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/>
              <a:t>Enge Zusammenarbeit und Innovationspartnerschaft mit dem Karlsruher Institut für Technologie (KIT) im Bereich der Informatik und ihrer Anwendungsfelder.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18</a:t>
            </a:fld>
            <a:endParaRPr lang="de-DE" noProof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/>
              <a:t>Enge Zusammenarbeit und Innovationspartnerschaft mit dem Karlsruher Institut für Technologie (KIT) im Bereich der Informatik und ihrer Anwendungsfelder.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03612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/>
              <a:t>Enge Zusammenarbeit und Innovationspartnerschaft mit dem Karlsruher Institut für Technologie (KIT) im Bereich der Informatik und ihrer Anwendungsfelder.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20</a:t>
            </a:fld>
            <a:endParaRPr lang="de-DE" noProof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/>
              <a:t>Enge Zusammenarbeit und Innovationspartnerschaft mit dem Karlsruher Institut für Technologie (KIT) im Bereich der Informatik und ihrer Anwendungsfelder.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21</a:t>
            </a:fld>
            <a:endParaRPr lang="de-DE" noProof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0" y="0"/>
            <a:ext cx="12190412" cy="68580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0" y="3149425"/>
            <a:ext cx="9659993" cy="2664000"/>
          </a:xfrm>
          <a:custGeom>
            <a:avLst/>
            <a:gdLst>
              <a:gd name="connsiteX0" fmla="*/ 0 w 9360000"/>
              <a:gd name="connsiteY0" fmla="*/ 0 h 2664000"/>
              <a:gd name="connsiteX1" fmla="*/ 8551084 w 9360000"/>
              <a:gd name="connsiteY1" fmla="*/ 0 h 2664000"/>
              <a:gd name="connsiteX2" fmla="*/ 9360000 w 9360000"/>
              <a:gd name="connsiteY2" fmla="*/ 808917 h 2664000"/>
              <a:gd name="connsiteX3" fmla="*/ 9360000 w 9360000"/>
              <a:gd name="connsiteY3" fmla="*/ 2664000 h 2664000"/>
              <a:gd name="connsiteX4" fmla="*/ 0 w 9360000"/>
              <a:gd name="connsiteY4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60000" h="2664000">
                <a:moveTo>
                  <a:pt x="0" y="0"/>
                </a:moveTo>
                <a:lnTo>
                  <a:pt x="8551084" y="0"/>
                </a:lnTo>
                <a:lnTo>
                  <a:pt x="9360000" y="808917"/>
                </a:lnTo>
                <a:lnTo>
                  <a:pt x="9360000" y="2664000"/>
                </a:lnTo>
                <a:lnTo>
                  <a:pt x="0" y="26640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54000">
                <a:schemeClr val="accent1">
                  <a:alpha val="50000"/>
                </a:schemeClr>
              </a:gs>
              <a:gs pos="100000">
                <a:schemeClr val="accent3">
                  <a:alpha val="66000"/>
                </a:schemeClr>
              </a:gs>
            </a:gsLst>
            <a:lin ang="3600000" scaled="0"/>
          </a:gradFill>
          <a:ln w="12700">
            <a:gradFill>
              <a:gsLst>
                <a:gs pos="0">
                  <a:schemeClr val="accent3"/>
                </a:gs>
                <a:gs pos="90800">
                  <a:srgbClr val="E8F1F7"/>
                </a:gs>
                <a:gs pos="100000">
                  <a:schemeClr val="bg1">
                    <a:alpha val="0"/>
                  </a:schemeClr>
                </a:gs>
              </a:gsLst>
              <a:lin ang="12000000" scaled="0"/>
            </a:gradFill>
          </a:ln>
          <a:effectLst>
            <a:outerShdw blurRad="101600" dist="25400" algn="tl" rotWithShape="0">
              <a:prstClr val="black">
                <a:alpha val="20000"/>
              </a:prstClr>
            </a:outerShdw>
          </a:effectLst>
        </p:spPr>
        <p:txBody>
          <a:bodyPr vert="horz" wrap="square" lIns="828000" tIns="0" rIns="0" bIns="1152000" rtlCol="0" anchor="b">
            <a:noAutofit/>
          </a:bodyPr>
          <a:lstStyle>
            <a:lvl1pPr marL="0" indent="0">
              <a:buClr>
                <a:schemeClr val="bg1"/>
              </a:buClr>
              <a:buNone/>
              <a:defRPr lang="de-DE" sz="4400" b="1" i="0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en-US"/>
            </a:lvl5pPr>
          </a:lstStyle>
          <a:p>
            <a:pPr marL="269875" lvl="0" indent="-269875"/>
            <a:r>
              <a:rPr lang="de-DE" noProof="0"/>
              <a:t>Titelmasterformat bearbeiten</a:t>
            </a:r>
            <a:endParaRPr lang="en-US"/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28000" y="4733425"/>
            <a:ext cx="8820000" cy="1080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"/>
          <p:cNvSpPr>
            <a:spLocks noGrp="1"/>
          </p:cNvSpPr>
          <p:nvPr>
            <p:ph sz="half" idx="1"/>
          </p:nvPr>
        </p:nvSpPr>
        <p:spPr bwMode="gray">
          <a:xfrm>
            <a:off x="539999" y="1512000"/>
            <a:ext cx="5338800" cy="4298400"/>
          </a:xfrm>
        </p:spPr>
        <p:txBody>
          <a:bodyPr/>
          <a:lstStyle>
            <a:lvl1pPr>
              <a:defRPr sz="16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4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05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90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9" name="Inhalt"/>
          <p:cNvSpPr>
            <a:spLocks noGrp="1"/>
          </p:cNvSpPr>
          <p:nvPr>
            <p:ph sz="half" idx="14"/>
          </p:nvPr>
        </p:nvSpPr>
        <p:spPr bwMode="gray">
          <a:xfrm>
            <a:off x="6310800" y="1512000"/>
            <a:ext cx="5338800" cy="42984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C6585CB-79D7-2941-A37C-F736B50F43AF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ontent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/>
          <p:cNvSpPr/>
          <p:nvPr userDrawn="1"/>
        </p:nvSpPr>
        <p:spPr>
          <a:xfrm>
            <a:off x="7393858" y="1201020"/>
            <a:ext cx="5077286" cy="5060609"/>
          </a:xfrm>
          <a:custGeom>
            <a:avLst/>
            <a:gdLst/>
            <a:ahLst/>
            <a:cxnLst/>
            <a:rect l="0" t="0" r="0" b="0"/>
            <a:pathLst>
              <a:path w="421073" h="419691">
                <a:moveTo>
                  <a:pt x="75122" y="10338"/>
                </a:moveTo>
                <a:lnTo>
                  <a:pt x="279124" y="10338"/>
                </a:lnTo>
                <a:lnTo>
                  <a:pt x="342530" y="73744"/>
                </a:lnTo>
                <a:lnTo>
                  <a:pt x="10338" y="73744"/>
                </a:lnTo>
                <a:lnTo>
                  <a:pt x="75122" y="10338"/>
                </a:lnTo>
                <a:close/>
                <a:moveTo>
                  <a:pt x="411450" y="142663"/>
                </a:moveTo>
                <a:lnTo>
                  <a:pt x="411450" y="346664"/>
                </a:lnTo>
                <a:lnTo>
                  <a:pt x="346665" y="410070"/>
                </a:lnTo>
                <a:lnTo>
                  <a:pt x="346665" y="77879"/>
                </a:lnTo>
                <a:lnTo>
                  <a:pt x="411450" y="142663"/>
                </a:lnTo>
                <a:close/>
                <a:moveTo>
                  <a:pt x="68230" y="83392"/>
                </a:moveTo>
                <a:lnTo>
                  <a:pt x="219853" y="83392"/>
                </a:lnTo>
                <a:lnTo>
                  <a:pt x="276367" y="139906"/>
                </a:lnTo>
                <a:lnTo>
                  <a:pt x="11716" y="139906"/>
                </a:lnTo>
                <a:lnTo>
                  <a:pt x="68230" y="83392"/>
                </a:lnTo>
                <a:close/>
                <a:moveTo>
                  <a:pt x="338395" y="201934"/>
                </a:moveTo>
                <a:lnTo>
                  <a:pt x="338395" y="353556"/>
                </a:lnTo>
                <a:lnTo>
                  <a:pt x="280503" y="410070"/>
                </a:lnTo>
                <a:lnTo>
                  <a:pt x="280503" y="144041"/>
                </a:lnTo>
                <a:lnTo>
                  <a:pt x="338395" y="201934"/>
                </a:lnTo>
                <a:close/>
                <a:moveTo>
                  <a:pt x="62717" y="149555"/>
                </a:moveTo>
                <a:lnTo>
                  <a:pt x="164718" y="149555"/>
                </a:lnTo>
                <a:lnTo>
                  <a:pt x="215718" y="200555"/>
                </a:lnTo>
                <a:lnTo>
                  <a:pt x="11716" y="200555"/>
                </a:lnTo>
                <a:lnTo>
                  <a:pt x="62717" y="149555"/>
                </a:lnTo>
                <a:close/>
                <a:moveTo>
                  <a:pt x="270854" y="254312"/>
                </a:moveTo>
                <a:lnTo>
                  <a:pt x="270854" y="357691"/>
                </a:lnTo>
                <a:lnTo>
                  <a:pt x="219853" y="410070"/>
                </a:lnTo>
                <a:lnTo>
                  <a:pt x="219853" y="203312"/>
                </a:lnTo>
                <a:lnTo>
                  <a:pt x="270854" y="254312"/>
                </a:lnTo>
                <a:close/>
                <a:moveTo>
                  <a:pt x="50311" y="210204"/>
                </a:moveTo>
                <a:lnTo>
                  <a:pt x="130258" y="210204"/>
                </a:lnTo>
                <a:lnTo>
                  <a:pt x="168853" y="248799"/>
                </a:lnTo>
                <a:lnTo>
                  <a:pt x="11716" y="248799"/>
                </a:lnTo>
                <a:lnTo>
                  <a:pt x="50311" y="210204"/>
                </a:lnTo>
                <a:close/>
                <a:moveTo>
                  <a:pt x="51690" y="259826"/>
                </a:moveTo>
                <a:lnTo>
                  <a:pt x="123366" y="259826"/>
                </a:lnTo>
                <a:lnTo>
                  <a:pt x="161961" y="299799"/>
                </a:lnTo>
                <a:lnTo>
                  <a:pt x="161961" y="371475"/>
                </a:lnTo>
                <a:lnTo>
                  <a:pt x="121988" y="410070"/>
                </a:lnTo>
                <a:lnTo>
                  <a:pt x="50311" y="410070"/>
                </a:lnTo>
                <a:lnTo>
                  <a:pt x="11716" y="371475"/>
                </a:lnTo>
                <a:lnTo>
                  <a:pt x="11716" y="299799"/>
                </a:lnTo>
                <a:lnTo>
                  <a:pt x="51690" y="259826"/>
                </a:lnTo>
                <a:lnTo>
                  <a:pt x="51690" y="259826"/>
                </a:lnTo>
                <a:close/>
                <a:moveTo>
                  <a:pt x="121988" y="299799"/>
                </a:moveTo>
                <a:lnTo>
                  <a:pt x="50311" y="299799"/>
                </a:lnTo>
                <a:lnTo>
                  <a:pt x="50311" y="371475"/>
                </a:lnTo>
                <a:lnTo>
                  <a:pt x="121988" y="371475"/>
                </a:lnTo>
                <a:lnTo>
                  <a:pt x="121988" y="299799"/>
                </a:lnTo>
                <a:close/>
                <a:moveTo>
                  <a:pt x="210205" y="291529"/>
                </a:moveTo>
                <a:lnTo>
                  <a:pt x="210205" y="371475"/>
                </a:lnTo>
                <a:lnTo>
                  <a:pt x="171610" y="410070"/>
                </a:lnTo>
                <a:lnTo>
                  <a:pt x="171610" y="251555"/>
                </a:lnTo>
                <a:lnTo>
                  <a:pt x="210205" y="291529"/>
                </a:lnTo>
              </a:path>
            </a:pathLst>
          </a:custGeom>
          <a:solidFill>
            <a:schemeClr val="bg2">
              <a:lumMod val="95000"/>
              <a:alpha val="58000"/>
            </a:schemeClr>
          </a:solidFill>
          <a:ln w="95100" cap="flat">
            <a:noFill/>
            <a:prstDash val="solid"/>
            <a:miter/>
          </a:ln>
        </p:spPr>
        <p:txBody>
          <a:bodyPr/>
          <a:lstStyle/>
          <a:p>
            <a:endParaRPr lang="de-DE"/>
          </a:p>
        </p:txBody>
      </p:sp>
      <p:sp>
        <p:nvSpPr>
          <p:cNvPr id="3" name="Inhalt"/>
          <p:cNvSpPr>
            <a:spLocks noGrp="1"/>
          </p:cNvSpPr>
          <p:nvPr>
            <p:ph sz="half" idx="1"/>
          </p:nvPr>
        </p:nvSpPr>
        <p:spPr bwMode="gray">
          <a:xfrm>
            <a:off x="539999" y="1512000"/>
            <a:ext cx="5338800" cy="4298400"/>
          </a:xfrm>
        </p:spPr>
        <p:txBody>
          <a:bodyPr/>
          <a:lstStyle>
            <a:lvl1pPr>
              <a:defRPr sz="16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4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05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90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9" name="Inhalt"/>
          <p:cNvSpPr>
            <a:spLocks noGrp="1"/>
          </p:cNvSpPr>
          <p:nvPr>
            <p:ph sz="half" idx="14"/>
          </p:nvPr>
        </p:nvSpPr>
        <p:spPr bwMode="gray">
          <a:xfrm>
            <a:off x="6310800" y="1512000"/>
            <a:ext cx="5338800" cy="42984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C153139-F791-6044-8634-96D8D3571AA6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Content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: Form 12"/>
          <p:cNvSpPr/>
          <p:nvPr userDrawn="1"/>
        </p:nvSpPr>
        <p:spPr>
          <a:xfrm>
            <a:off x="7393858" y="1201020"/>
            <a:ext cx="5077286" cy="5060609"/>
          </a:xfrm>
          <a:custGeom>
            <a:avLst/>
            <a:gdLst/>
            <a:ahLst/>
            <a:cxnLst/>
            <a:rect l="0" t="0" r="0" b="0"/>
            <a:pathLst>
              <a:path w="421073" h="419691">
                <a:moveTo>
                  <a:pt x="75122" y="10338"/>
                </a:moveTo>
                <a:lnTo>
                  <a:pt x="279124" y="10338"/>
                </a:lnTo>
                <a:lnTo>
                  <a:pt x="342530" y="73744"/>
                </a:lnTo>
                <a:lnTo>
                  <a:pt x="10338" y="73744"/>
                </a:lnTo>
                <a:lnTo>
                  <a:pt x="75122" y="10338"/>
                </a:lnTo>
                <a:close/>
                <a:moveTo>
                  <a:pt x="411450" y="142663"/>
                </a:moveTo>
                <a:lnTo>
                  <a:pt x="411450" y="346664"/>
                </a:lnTo>
                <a:lnTo>
                  <a:pt x="346665" y="410070"/>
                </a:lnTo>
                <a:lnTo>
                  <a:pt x="346665" y="77879"/>
                </a:lnTo>
                <a:lnTo>
                  <a:pt x="411450" y="142663"/>
                </a:lnTo>
                <a:close/>
                <a:moveTo>
                  <a:pt x="68230" y="83392"/>
                </a:moveTo>
                <a:lnTo>
                  <a:pt x="219853" y="83392"/>
                </a:lnTo>
                <a:lnTo>
                  <a:pt x="276367" y="139906"/>
                </a:lnTo>
                <a:lnTo>
                  <a:pt x="11716" y="139906"/>
                </a:lnTo>
                <a:lnTo>
                  <a:pt x="68230" y="83392"/>
                </a:lnTo>
                <a:close/>
                <a:moveTo>
                  <a:pt x="338395" y="201934"/>
                </a:moveTo>
                <a:lnTo>
                  <a:pt x="338395" y="353556"/>
                </a:lnTo>
                <a:lnTo>
                  <a:pt x="280503" y="410070"/>
                </a:lnTo>
                <a:lnTo>
                  <a:pt x="280503" y="144041"/>
                </a:lnTo>
                <a:lnTo>
                  <a:pt x="338395" y="201934"/>
                </a:lnTo>
                <a:close/>
                <a:moveTo>
                  <a:pt x="62717" y="149555"/>
                </a:moveTo>
                <a:lnTo>
                  <a:pt x="164718" y="149555"/>
                </a:lnTo>
                <a:lnTo>
                  <a:pt x="215718" y="200555"/>
                </a:lnTo>
                <a:lnTo>
                  <a:pt x="11716" y="200555"/>
                </a:lnTo>
                <a:lnTo>
                  <a:pt x="62717" y="149555"/>
                </a:lnTo>
                <a:close/>
                <a:moveTo>
                  <a:pt x="270854" y="254312"/>
                </a:moveTo>
                <a:lnTo>
                  <a:pt x="270854" y="357691"/>
                </a:lnTo>
                <a:lnTo>
                  <a:pt x="219853" y="410070"/>
                </a:lnTo>
                <a:lnTo>
                  <a:pt x="219853" y="203312"/>
                </a:lnTo>
                <a:lnTo>
                  <a:pt x="270854" y="254312"/>
                </a:lnTo>
                <a:close/>
                <a:moveTo>
                  <a:pt x="50311" y="210204"/>
                </a:moveTo>
                <a:lnTo>
                  <a:pt x="130258" y="210204"/>
                </a:lnTo>
                <a:lnTo>
                  <a:pt x="168853" y="248799"/>
                </a:lnTo>
                <a:lnTo>
                  <a:pt x="11716" y="248799"/>
                </a:lnTo>
                <a:lnTo>
                  <a:pt x="50311" y="210204"/>
                </a:lnTo>
                <a:close/>
                <a:moveTo>
                  <a:pt x="51690" y="259826"/>
                </a:moveTo>
                <a:lnTo>
                  <a:pt x="123366" y="259826"/>
                </a:lnTo>
                <a:lnTo>
                  <a:pt x="161961" y="299799"/>
                </a:lnTo>
                <a:lnTo>
                  <a:pt x="161961" y="371475"/>
                </a:lnTo>
                <a:lnTo>
                  <a:pt x="121988" y="410070"/>
                </a:lnTo>
                <a:lnTo>
                  <a:pt x="50311" y="410070"/>
                </a:lnTo>
                <a:lnTo>
                  <a:pt x="11716" y="371475"/>
                </a:lnTo>
                <a:lnTo>
                  <a:pt x="11716" y="299799"/>
                </a:lnTo>
                <a:lnTo>
                  <a:pt x="51690" y="259826"/>
                </a:lnTo>
                <a:lnTo>
                  <a:pt x="51690" y="259826"/>
                </a:lnTo>
                <a:close/>
                <a:moveTo>
                  <a:pt x="121988" y="299799"/>
                </a:moveTo>
                <a:lnTo>
                  <a:pt x="50311" y="299799"/>
                </a:lnTo>
                <a:lnTo>
                  <a:pt x="50311" y="371475"/>
                </a:lnTo>
                <a:lnTo>
                  <a:pt x="121988" y="371475"/>
                </a:lnTo>
                <a:lnTo>
                  <a:pt x="121988" y="299799"/>
                </a:lnTo>
                <a:close/>
                <a:moveTo>
                  <a:pt x="210205" y="291529"/>
                </a:moveTo>
                <a:lnTo>
                  <a:pt x="210205" y="371475"/>
                </a:lnTo>
                <a:lnTo>
                  <a:pt x="171610" y="410070"/>
                </a:lnTo>
                <a:lnTo>
                  <a:pt x="171610" y="251555"/>
                </a:lnTo>
                <a:lnTo>
                  <a:pt x="210205" y="291529"/>
                </a:lnTo>
              </a:path>
            </a:pathLst>
          </a:custGeom>
          <a:solidFill>
            <a:schemeClr val="bg2">
              <a:lumMod val="95000"/>
              <a:alpha val="58000"/>
            </a:schemeClr>
          </a:solidFill>
          <a:ln w="95100" cap="flat">
            <a:noFill/>
            <a:prstDash val="solid"/>
            <a:miter/>
          </a:ln>
        </p:spPr>
        <p:txBody>
          <a:bodyPr/>
          <a:lstStyle/>
          <a:p>
            <a:endParaRPr lang="de-DE"/>
          </a:p>
        </p:txBody>
      </p:sp>
      <p:sp>
        <p:nvSpPr>
          <p:cNvPr id="3" name="Inhalt"/>
          <p:cNvSpPr>
            <a:spLocks noGrp="1"/>
          </p:cNvSpPr>
          <p:nvPr>
            <p:ph sz="half" idx="1"/>
          </p:nvPr>
        </p:nvSpPr>
        <p:spPr bwMode="gray">
          <a:xfrm>
            <a:off x="539999" y="1512000"/>
            <a:ext cx="3416400" cy="42984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0" name="Inhalt"/>
          <p:cNvSpPr>
            <a:spLocks noGrp="1"/>
          </p:cNvSpPr>
          <p:nvPr>
            <p:ph sz="half" idx="14"/>
          </p:nvPr>
        </p:nvSpPr>
        <p:spPr bwMode="gray">
          <a:xfrm>
            <a:off x="4386600" y="1512000"/>
            <a:ext cx="3416400" cy="42984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1" name="Inhalt"/>
          <p:cNvSpPr>
            <a:spLocks noGrp="1"/>
          </p:cNvSpPr>
          <p:nvPr>
            <p:ph sz="half" idx="15"/>
          </p:nvPr>
        </p:nvSpPr>
        <p:spPr bwMode="gray">
          <a:xfrm>
            <a:off x="8233200" y="1512000"/>
            <a:ext cx="3416400" cy="42984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7E9E2D-268B-B54F-8363-67179B0B71DF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6310799" y="1512000"/>
            <a:ext cx="5338800" cy="4298400"/>
          </a:xfrm>
          <a:custGeom>
            <a:avLst/>
            <a:gdLst>
              <a:gd name="connsiteX0" fmla="*/ 0 w 5338800"/>
              <a:gd name="connsiteY0" fmla="*/ 0 h 4298400"/>
              <a:gd name="connsiteX1" fmla="*/ 4809692 w 5338800"/>
              <a:gd name="connsiteY1" fmla="*/ 0 h 4298400"/>
              <a:gd name="connsiteX2" fmla="*/ 5338800 w 5338800"/>
              <a:gd name="connsiteY2" fmla="*/ 529108 h 4298400"/>
              <a:gd name="connsiteX3" fmla="*/ 5338800 w 5338800"/>
              <a:gd name="connsiteY3" fmla="*/ 4298400 h 4298400"/>
              <a:gd name="connsiteX4" fmla="*/ 0 w 5338800"/>
              <a:gd name="connsiteY4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8800" h="4298400">
                <a:moveTo>
                  <a:pt x="0" y="0"/>
                </a:moveTo>
                <a:lnTo>
                  <a:pt x="4809692" y="0"/>
                </a:lnTo>
                <a:lnTo>
                  <a:pt x="5338800" y="529108"/>
                </a:lnTo>
                <a:lnTo>
                  <a:pt x="53388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180000" tIns="180000" rIns="180000" bIns="18000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Inhalt"/>
          <p:cNvSpPr>
            <a:spLocks noGrp="1"/>
          </p:cNvSpPr>
          <p:nvPr>
            <p:ph sz="half" idx="1"/>
          </p:nvPr>
        </p:nvSpPr>
        <p:spPr bwMode="gray">
          <a:xfrm>
            <a:off x="539999" y="1512000"/>
            <a:ext cx="5338800" cy="42984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B47E9A-FD05-504E-A0F0-FC60AC838BBA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und 3x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/>
          <p:cNvSpPr>
            <a:spLocks noGrp="1"/>
          </p:cNvSpPr>
          <p:nvPr>
            <p:ph type="pic" sz="quarter" idx="18"/>
          </p:nvPr>
        </p:nvSpPr>
        <p:spPr bwMode="gray">
          <a:xfrm>
            <a:off x="7799398" y="3445050"/>
            <a:ext cx="3850201" cy="2365200"/>
          </a:xfrm>
          <a:custGeom>
            <a:avLst/>
            <a:gdLst>
              <a:gd name="connsiteX0" fmla="*/ 0 w 3870000"/>
              <a:gd name="connsiteY0" fmla="*/ 0 h 2365200"/>
              <a:gd name="connsiteX1" fmla="*/ 3349011 w 3870000"/>
              <a:gd name="connsiteY1" fmla="*/ 0 h 2365200"/>
              <a:gd name="connsiteX2" fmla="*/ 3870000 w 3870000"/>
              <a:gd name="connsiteY2" fmla="*/ 520989 h 2365200"/>
              <a:gd name="connsiteX3" fmla="*/ 3870000 w 3870000"/>
              <a:gd name="connsiteY3" fmla="*/ 2365200 h 2365200"/>
              <a:gd name="connsiteX4" fmla="*/ 0 w 3870000"/>
              <a:gd name="connsiteY4" fmla="*/ 2365200 h 23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0000" h="2365200">
                <a:moveTo>
                  <a:pt x="0" y="0"/>
                </a:moveTo>
                <a:lnTo>
                  <a:pt x="3349011" y="0"/>
                </a:lnTo>
                <a:lnTo>
                  <a:pt x="3870000" y="520989"/>
                </a:lnTo>
                <a:lnTo>
                  <a:pt x="3870000" y="2365200"/>
                </a:lnTo>
                <a:lnTo>
                  <a:pt x="0" y="2365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3" name="Inhalt"/>
          <p:cNvSpPr>
            <a:spLocks noGrp="1"/>
          </p:cNvSpPr>
          <p:nvPr>
            <p:ph idx="1"/>
          </p:nvPr>
        </p:nvSpPr>
        <p:spPr bwMode="gray">
          <a:xfrm>
            <a:off x="540000" y="1511999"/>
            <a:ext cx="11109600" cy="15768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10" name="Bild 1"/>
          <p:cNvSpPr>
            <a:spLocks noGrp="1"/>
          </p:cNvSpPr>
          <p:nvPr>
            <p:ph type="pic" sz="quarter" idx="15"/>
          </p:nvPr>
        </p:nvSpPr>
        <p:spPr bwMode="gray">
          <a:xfrm>
            <a:off x="0" y="3445050"/>
            <a:ext cx="3847140" cy="2365200"/>
          </a:xfrm>
          <a:solidFill>
            <a:schemeClr val="bg1">
              <a:lumMod val="85000"/>
            </a:schemeClr>
          </a:solidFill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11" name="Bild 2"/>
          <p:cNvSpPr>
            <a:spLocks noGrp="1"/>
          </p:cNvSpPr>
          <p:nvPr>
            <p:ph type="pic" sz="quarter" idx="16"/>
          </p:nvPr>
        </p:nvSpPr>
        <p:spPr bwMode="gray">
          <a:xfrm>
            <a:off x="3889799" y="3445050"/>
            <a:ext cx="3866941" cy="2365200"/>
          </a:xfrm>
          <a:solidFill>
            <a:schemeClr val="bg1">
              <a:lumMod val="85000"/>
            </a:schemeClr>
          </a:solidFill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7AEDDA1-A61D-2F4D-B117-7EF47155B1D9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grüne 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ihandform: Form 4"/>
          <p:cNvSpPr/>
          <p:nvPr userDrawn="1"/>
        </p:nvSpPr>
        <p:spPr>
          <a:xfrm>
            <a:off x="-1" y="0"/>
            <a:ext cx="8766629" cy="6858000"/>
          </a:xfrm>
          <a:custGeom>
            <a:avLst/>
            <a:gdLst>
              <a:gd name="connsiteX0" fmla="*/ 0 w 8766629"/>
              <a:gd name="connsiteY0" fmla="*/ 0 h 6858000"/>
              <a:gd name="connsiteX1" fmla="*/ 1908629 w 8766629"/>
              <a:gd name="connsiteY1" fmla="*/ 0 h 6858000"/>
              <a:gd name="connsiteX2" fmla="*/ 8766629 w 8766629"/>
              <a:gd name="connsiteY2" fmla="*/ 6858000 h 6858000"/>
              <a:gd name="connsiteX3" fmla="*/ 0 w 87666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66629" h="6858000">
                <a:moveTo>
                  <a:pt x="0" y="0"/>
                </a:moveTo>
                <a:lnTo>
                  <a:pt x="1908629" y="0"/>
                </a:lnTo>
                <a:lnTo>
                  <a:pt x="876662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1">
                  <a:lumMod val="92000"/>
                  <a:lumOff val="8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 bwMode="gray">
          <a:xfrm>
            <a:off x="430416" y="433387"/>
            <a:ext cx="11327998" cy="5991225"/>
          </a:xfrm>
          <a:custGeom>
            <a:avLst/>
            <a:gdLst>
              <a:gd name="connsiteX0" fmla="*/ 0 w 11327998"/>
              <a:gd name="connsiteY0" fmla="*/ 0 h 5991225"/>
              <a:gd name="connsiteX1" fmla="*/ 9754901 w 11327998"/>
              <a:gd name="connsiteY1" fmla="*/ 0 h 5991225"/>
              <a:gd name="connsiteX2" fmla="*/ 11327998 w 11327998"/>
              <a:gd name="connsiteY2" fmla="*/ 1573097 h 5991225"/>
              <a:gd name="connsiteX3" fmla="*/ 11327998 w 11327998"/>
              <a:gd name="connsiteY3" fmla="*/ 5991225 h 5991225"/>
              <a:gd name="connsiteX4" fmla="*/ 0 w 11327998"/>
              <a:gd name="connsiteY4" fmla="*/ 5991225 h 599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27998" h="5991225">
                <a:moveTo>
                  <a:pt x="0" y="0"/>
                </a:moveTo>
                <a:lnTo>
                  <a:pt x="9754901" y="0"/>
                </a:lnTo>
                <a:lnTo>
                  <a:pt x="11327998" y="1573097"/>
                </a:lnTo>
                <a:lnTo>
                  <a:pt x="11327998" y="5991225"/>
                </a:lnTo>
                <a:lnTo>
                  <a:pt x="0" y="5991225"/>
                </a:lnTo>
                <a:close/>
              </a:path>
            </a:pathLst>
          </a:custGeom>
          <a:solidFill>
            <a:schemeClr val="bg1">
              <a:lumMod val="85000"/>
              <a:alpha val="73000"/>
            </a:schemeClr>
          </a:solidFill>
        </p:spPr>
        <p:txBody>
          <a:bodyPr vert="horz" wrap="square" lIns="180000" tIns="180000" rIns="180000" bIns="180000" rtlCol="0">
            <a:noAutofit/>
          </a:bodyPr>
          <a:lstStyle>
            <a:lvl1pPr>
              <a:defRPr lang="en-US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"/>
          <p:cNvSpPr>
            <a:spLocks noGrp="1"/>
          </p:cNvSpPr>
          <p:nvPr>
            <p:ph sz="half" idx="1"/>
          </p:nvPr>
        </p:nvSpPr>
        <p:spPr bwMode="gray">
          <a:xfrm>
            <a:off x="539998" y="1512000"/>
            <a:ext cx="7433123" cy="42984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sz="quarter" idx="14" hasCustomPrompt="1"/>
          </p:nvPr>
        </p:nvSpPr>
        <p:spPr>
          <a:xfrm>
            <a:off x="8254800" y="0"/>
            <a:ext cx="3935613" cy="6858000"/>
          </a:xfrm>
          <a:gradFill>
            <a:gsLst>
              <a:gs pos="25000">
                <a:schemeClr val="accent1"/>
              </a:gs>
              <a:gs pos="100000">
                <a:schemeClr val="accent1">
                  <a:lumMod val="92000"/>
                  <a:lumOff val="8000"/>
                </a:schemeClr>
              </a:gs>
            </a:gsLst>
            <a:lin ang="3600000" scaled="0"/>
          </a:gradFill>
        </p:spPr>
        <p:txBody>
          <a:bodyPr vert="horz" lIns="540000" tIns="1512000" rIns="540000" bIns="1080000" rtlCol="0">
            <a:noAutofit/>
          </a:bodyPr>
          <a:lstStyle>
            <a:lvl1pPr marL="0" indent="0">
              <a:buClr>
                <a:schemeClr val="bg1"/>
              </a:buClr>
              <a:buNone/>
              <a:defRPr lang="de-DE" b="0" smtClean="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 lang="de-DE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de-DE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de-DE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de-DE">
                <a:solidFill>
                  <a:schemeClr val="bg1"/>
                </a:solidFill>
              </a:defRPr>
            </a:lvl5pPr>
          </a:lstStyle>
          <a:p>
            <a:pPr marL="269875" lvl="0" indent="-269875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540000" y="432000"/>
            <a:ext cx="7433122" cy="108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3F2D054-FF13-E94F-AE04-08269FB44422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Conten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5"/>
          </p:nvPr>
        </p:nvSpPr>
        <p:spPr bwMode="gray">
          <a:xfrm>
            <a:off x="4149726" y="1512000"/>
            <a:ext cx="7500937" cy="1332000"/>
          </a:xfrm>
          <a:custGeom>
            <a:avLst/>
            <a:gdLst>
              <a:gd name="connsiteX0" fmla="*/ 0 w 7500937"/>
              <a:gd name="connsiteY0" fmla="*/ 0 h 1296000"/>
              <a:gd name="connsiteX1" fmla="*/ 6966282 w 7500937"/>
              <a:gd name="connsiteY1" fmla="*/ 0 h 1296000"/>
              <a:gd name="connsiteX2" fmla="*/ 7500937 w 7500937"/>
              <a:gd name="connsiteY2" fmla="*/ 534655 h 1296000"/>
              <a:gd name="connsiteX3" fmla="*/ 7500937 w 7500937"/>
              <a:gd name="connsiteY3" fmla="*/ 1296000 h 1296000"/>
              <a:gd name="connsiteX4" fmla="*/ 0 w 7500937"/>
              <a:gd name="connsiteY4" fmla="*/ 129600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0937" h="1296000">
                <a:moveTo>
                  <a:pt x="0" y="0"/>
                </a:moveTo>
                <a:lnTo>
                  <a:pt x="6966282" y="0"/>
                </a:lnTo>
                <a:lnTo>
                  <a:pt x="7500937" y="534655"/>
                </a:lnTo>
                <a:lnTo>
                  <a:pt x="7500937" y="1296000"/>
                </a:lnTo>
                <a:lnTo>
                  <a:pt x="0" y="129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180000" tIns="180000" rIns="180000" bIns="180000" rtlCol="0" anchor="ctr">
            <a:noAutofit/>
          </a:bodyPr>
          <a:lstStyle>
            <a:lvl1pPr>
              <a:defRPr lang="de-DE" sz="1400" dirty="0" smtClean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z="1200" dirty="0" smtClean="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lang="de-DE" sz="1050" dirty="0" smtClean="0">
                <a:solidFill>
                  <a:schemeClr val="tx2">
                    <a:lumMod val="75000"/>
                  </a:schemeClr>
                </a:solidFill>
              </a:defRPr>
            </a:lvl3pPr>
          </a:lstStyle>
          <a:p>
            <a:pPr marL="269875" lvl="0" indent="-269875"/>
            <a:r>
              <a:rPr lang="de-DE"/>
              <a:t>Formatvorlagen des Textmasters bearbeiten</a:t>
            </a:r>
          </a:p>
          <a:p>
            <a:pPr marL="269875" lvl="1" indent="-269875"/>
            <a:r>
              <a:rPr lang="de-DE"/>
              <a:t>Zweite Ebene</a:t>
            </a:r>
          </a:p>
          <a:p>
            <a:pPr marL="269875" lvl="2" indent="-269875"/>
            <a:r>
              <a:rPr lang="de-DE"/>
              <a:t>Dritte Ebene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1337" y="1512000"/>
            <a:ext cx="3608388" cy="1332000"/>
          </a:xfrm>
          <a:gradFill>
            <a:gsLst>
              <a:gs pos="25000">
                <a:schemeClr val="accent1"/>
              </a:gs>
              <a:gs pos="100000">
                <a:schemeClr val="accent1">
                  <a:lumMod val="92000"/>
                  <a:lumOff val="8000"/>
                </a:schemeClr>
              </a:gs>
            </a:gsLst>
            <a:lin ang="3600000" scaled="0"/>
          </a:gradFill>
        </p:spPr>
        <p:txBody>
          <a:bodyPr vert="horz" lIns="180000" tIns="180000" rIns="180000" bIns="180000" rtlCol="0" anchor="ctr">
            <a:noAutofit/>
          </a:bodyPr>
          <a:lstStyle>
            <a:lvl1pPr marL="0" indent="0">
              <a:buClr>
                <a:schemeClr val="bg1"/>
              </a:buClr>
              <a:buNone/>
              <a:defRPr lang="de-DE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9875" lvl="0" indent="-269875"/>
            <a:r>
              <a:rPr lang="de-DE"/>
              <a:t>Textmasterformat bearbeiten</a:t>
            </a:r>
          </a:p>
        </p:txBody>
      </p:sp>
      <p:sp>
        <p:nvSpPr>
          <p:cNvPr id="15" name="Inhaltsplatzhalter 11"/>
          <p:cNvSpPr>
            <a:spLocks noGrp="1"/>
          </p:cNvSpPr>
          <p:nvPr>
            <p:ph sz="quarter" idx="17"/>
          </p:nvPr>
        </p:nvSpPr>
        <p:spPr>
          <a:xfrm>
            <a:off x="4149726" y="2995125"/>
            <a:ext cx="7500937" cy="1332000"/>
          </a:xfrm>
          <a:solidFill>
            <a:schemeClr val="bg1">
              <a:lumMod val="95000"/>
            </a:schemeClr>
          </a:solidFill>
        </p:spPr>
        <p:txBody>
          <a:bodyPr vert="horz" lIns="180000" tIns="180000" rIns="180000" bIns="180000" rtlCol="0" anchor="ctr">
            <a:noAutofit/>
          </a:bodyPr>
          <a:lstStyle>
            <a:lvl1pPr>
              <a:defRPr lang="de-DE" sz="1400" dirty="0" smtClean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z="1200" dirty="0" smtClean="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lang="de-DE" sz="1050" dirty="0" smtClean="0">
                <a:solidFill>
                  <a:schemeClr val="tx2">
                    <a:lumMod val="75000"/>
                  </a:schemeClr>
                </a:solidFill>
              </a:defRPr>
            </a:lvl3pPr>
          </a:lstStyle>
          <a:p>
            <a:pPr marL="269875" lvl="0" indent="-269875"/>
            <a:r>
              <a:rPr lang="de-DE"/>
              <a:t>Formatvorlagen des Textmasters bearbeiten</a:t>
            </a:r>
          </a:p>
          <a:p>
            <a:pPr marL="269875" lvl="1" indent="-269875"/>
            <a:r>
              <a:rPr lang="de-DE"/>
              <a:t>Zweite Ebene</a:t>
            </a:r>
          </a:p>
          <a:p>
            <a:pPr marL="269875" lvl="2" indent="-269875"/>
            <a:r>
              <a:rPr lang="de-DE"/>
              <a:t>Dritte Ebene</a:t>
            </a: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541337" y="2995125"/>
            <a:ext cx="3608388" cy="1332000"/>
          </a:xfrm>
          <a:gradFill>
            <a:gsLst>
              <a:gs pos="25000">
                <a:schemeClr val="accent1"/>
              </a:gs>
              <a:gs pos="100000">
                <a:schemeClr val="accent1">
                  <a:lumMod val="92000"/>
                  <a:lumOff val="8000"/>
                </a:schemeClr>
              </a:gs>
            </a:gsLst>
            <a:lin ang="3600000" scaled="0"/>
          </a:gradFill>
        </p:spPr>
        <p:txBody>
          <a:bodyPr vert="horz" lIns="180000" tIns="180000" rIns="180000" bIns="180000" rtlCol="0" anchor="ctr">
            <a:noAutofit/>
          </a:bodyPr>
          <a:lstStyle>
            <a:lvl1pPr marL="0" indent="0">
              <a:buClr>
                <a:schemeClr val="bg1"/>
              </a:buClr>
              <a:buNone/>
              <a:defRPr lang="de-DE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9875" lvl="0" indent="-269875"/>
            <a:r>
              <a:rPr lang="de-DE"/>
              <a:t>Textmasterformat bearbeiten</a:t>
            </a:r>
          </a:p>
        </p:txBody>
      </p:sp>
      <p:sp>
        <p:nvSpPr>
          <p:cNvPr id="17" name="Inhaltsplatzhalter 11"/>
          <p:cNvSpPr>
            <a:spLocks noGrp="1"/>
          </p:cNvSpPr>
          <p:nvPr>
            <p:ph sz="quarter" idx="19"/>
          </p:nvPr>
        </p:nvSpPr>
        <p:spPr>
          <a:xfrm>
            <a:off x="4149726" y="4478250"/>
            <a:ext cx="7500937" cy="1332000"/>
          </a:xfrm>
          <a:solidFill>
            <a:schemeClr val="bg1">
              <a:lumMod val="95000"/>
            </a:schemeClr>
          </a:solidFill>
        </p:spPr>
        <p:txBody>
          <a:bodyPr vert="horz" lIns="180000" tIns="180000" rIns="180000" bIns="180000" rtlCol="0" anchor="ctr">
            <a:noAutofit/>
          </a:bodyPr>
          <a:lstStyle>
            <a:lvl1pPr>
              <a:defRPr lang="de-DE" sz="1400" dirty="0" smtClean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z="1200" dirty="0" smtClean="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lang="de-DE" sz="1050" dirty="0" smtClean="0">
                <a:solidFill>
                  <a:schemeClr val="tx2">
                    <a:lumMod val="75000"/>
                  </a:schemeClr>
                </a:solidFill>
              </a:defRPr>
            </a:lvl3pPr>
          </a:lstStyle>
          <a:p>
            <a:pPr marL="269875" lvl="0" indent="-269875"/>
            <a:r>
              <a:rPr lang="de-DE"/>
              <a:t>Formatvorlagen des Textmasters bearbeiten</a:t>
            </a:r>
          </a:p>
          <a:p>
            <a:pPr marL="269875" lvl="1" indent="-269875"/>
            <a:r>
              <a:rPr lang="de-DE"/>
              <a:t>Zweite Ebene</a:t>
            </a:r>
          </a:p>
          <a:p>
            <a:pPr marL="269875" lvl="2" indent="-269875"/>
            <a:r>
              <a:rPr lang="de-DE"/>
              <a:t>Dritte Ebene</a:t>
            </a:r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541337" y="4478250"/>
            <a:ext cx="3608388" cy="1332000"/>
          </a:xfrm>
          <a:gradFill>
            <a:gsLst>
              <a:gs pos="25000">
                <a:schemeClr val="accent1"/>
              </a:gs>
              <a:gs pos="100000">
                <a:schemeClr val="accent1">
                  <a:lumMod val="92000"/>
                  <a:lumOff val="8000"/>
                </a:schemeClr>
              </a:gs>
            </a:gsLst>
            <a:lin ang="3600000" scaled="0"/>
          </a:gradFill>
        </p:spPr>
        <p:txBody>
          <a:bodyPr vert="horz" lIns="180000" tIns="180000" rIns="180000" bIns="180000" rtlCol="0" anchor="ctr">
            <a:noAutofit/>
          </a:bodyPr>
          <a:lstStyle>
            <a:lvl1pPr marL="0" indent="0">
              <a:buClr>
                <a:schemeClr val="bg1"/>
              </a:buClr>
              <a:buNone/>
              <a:defRPr lang="de-DE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9875" lvl="0" indent="-269875"/>
            <a:r>
              <a:rPr lang="de-DE"/>
              <a:t>Textmasterformat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9E081E6F-8CD8-4B4C-A87C-FFC4C209CEF9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x Box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40000" y="1872000"/>
            <a:ext cx="3600000" cy="1717200"/>
          </a:xfrm>
          <a:solidFill>
            <a:schemeClr val="bg1">
              <a:lumMod val="95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285750" indent="-285750">
              <a:buFont typeface="Wingdings" panose="05000000000000000000" pitchFamily="2" charset="2"/>
              <a:buChar char="§"/>
              <a:defRPr lang="de-DE" sz="1400" smtClean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z="1400" smtClean="0">
                <a:solidFill>
                  <a:schemeClr val="tx2">
                    <a:lumMod val="75000"/>
                  </a:schemeClr>
                </a:solidFill>
              </a:defRPr>
            </a:lvl2pPr>
            <a:lvl3pPr marL="810260" indent="0">
              <a:buNone/>
              <a:defRPr lang="de-DE" sz="1400" smtClean="0">
                <a:solidFill>
                  <a:schemeClr val="tx1"/>
                </a:solidFill>
              </a:defRPr>
            </a:lvl3pPr>
            <a:lvl4pPr>
              <a:defRPr lang="de-DE" sz="1200" smtClean="0">
                <a:solidFill>
                  <a:schemeClr val="tx1"/>
                </a:solidFill>
              </a:defRPr>
            </a:lvl4pPr>
            <a:lvl5pPr>
              <a:defRPr lang="de-DE"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1512000"/>
            <a:ext cx="3600000" cy="360000"/>
          </a:xfrm>
          <a:gradFill>
            <a:gsLst>
              <a:gs pos="25000">
                <a:schemeClr val="accent1"/>
              </a:gs>
              <a:gs pos="100000">
                <a:schemeClr val="accent1">
                  <a:lumMod val="92000"/>
                  <a:lumOff val="8000"/>
                </a:schemeClr>
              </a:gs>
            </a:gsLst>
            <a:lin ang="3600000" scaled="0"/>
          </a:gradFill>
        </p:spPr>
        <p:txBody>
          <a:bodyPr vert="horz" lIns="180000" tIns="180000" rIns="180000" bIns="180000" rtlCol="0" anchor="ctr">
            <a:noAutofit/>
          </a:bodyPr>
          <a:lstStyle>
            <a:lvl1pPr marL="0" indent="0">
              <a:buClr>
                <a:schemeClr val="bg1"/>
              </a:buClr>
              <a:buFont typeface="Wingdings" panose="05000000000000000000" pitchFamily="2" charset="2"/>
              <a:buNone/>
              <a:defRPr lang="de-DE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9875" lvl="0" indent="-269875"/>
            <a:r>
              <a:rPr lang="de-DE"/>
              <a:t>Textmasterformat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4292950" y="1872000"/>
            <a:ext cx="3600000" cy="1717200"/>
          </a:xfrm>
          <a:solidFill>
            <a:schemeClr val="bg1">
              <a:lumMod val="95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269875" indent="-269875">
              <a:buFont typeface="Wingdings" panose="05000000000000000000" pitchFamily="2" charset="2"/>
              <a:buChar char="§"/>
              <a:defRPr lang="de-DE" sz="14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de-DE" sz="1400" smtClean="0">
                <a:solidFill>
                  <a:schemeClr val="tx2">
                    <a:lumMod val="75000"/>
                  </a:schemeClr>
                </a:solidFill>
              </a:defRPr>
            </a:lvl2pPr>
            <a:lvl3pPr marL="810260" indent="0">
              <a:buNone/>
              <a:defRPr lang="de-DE" sz="1400" smtClean="0">
                <a:solidFill>
                  <a:schemeClr val="tx1"/>
                </a:solidFill>
              </a:defRPr>
            </a:lvl3pPr>
            <a:lvl4pPr>
              <a:defRPr lang="de-DE" sz="1200" smtClean="0">
                <a:solidFill>
                  <a:schemeClr val="tx1"/>
                </a:solidFill>
              </a:defRPr>
            </a:lvl4pPr>
            <a:lvl5pPr>
              <a:defRPr lang="de-DE" sz="1200">
                <a:solidFill>
                  <a:schemeClr val="tx1"/>
                </a:solidFill>
              </a:defRPr>
            </a:lvl5pPr>
          </a:lstStyle>
          <a:p>
            <a:pPr marL="269875" lvl="0" indent="-2698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tx2">
                  <a:lumMod val="75000"/>
                </a:schemeClr>
              </a:buClr>
            </a:pPr>
            <a:r>
              <a:rPr lang="de-DE"/>
              <a:t>Formatvorlagen des Textmasters bearbeiten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92950" y="1512000"/>
            <a:ext cx="3600000" cy="360000"/>
          </a:xfrm>
          <a:gradFill>
            <a:gsLst>
              <a:gs pos="25000">
                <a:schemeClr val="accent1"/>
              </a:gs>
              <a:gs pos="100000">
                <a:schemeClr val="accent1">
                  <a:lumMod val="92000"/>
                  <a:lumOff val="8000"/>
                </a:schemeClr>
              </a:gs>
            </a:gsLst>
            <a:lin ang="3600000" scaled="0"/>
          </a:gradFill>
        </p:spPr>
        <p:txBody>
          <a:bodyPr vert="horz" lIns="180000" tIns="180000" rIns="180000" bIns="180000" rtlCol="0" anchor="ctr">
            <a:noAutofit/>
          </a:bodyPr>
          <a:lstStyle>
            <a:lvl1pPr marL="0" indent="0">
              <a:buClr>
                <a:schemeClr val="bg1"/>
              </a:buClr>
              <a:buFont typeface="Wingdings" panose="05000000000000000000" pitchFamily="2" charset="2"/>
              <a:buNone/>
              <a:defRPr lang="de-DE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9875" lvl="0" indent="-269875"/>
            <a:r>
              <a:rPr lang="de-DE"/>
              <a:t>Textmasterformat</a:t>
            </a:r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8"/>
          </p:nvPr>
        </p:nvSpPr>
        <p:spPr>
          <a:xfrm>
            <a:off x="8045900" y="1872000"/>
            <a:ext cx="3600000" cy="1717200"/>
          </a:xfrm>
          <a:solidFill>
            <a:schemeClr val="bg1">
              <a:lumMod val="95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>
              <a:defRPr lang="de-DE" sz="14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de-DE" sz="1400" smtClean="0">
                <a:solidFill>
                  <a:schemeClr val="tx2">
                    <a:lumMod val="75000"/>
                  </a:schemeClr>
                </a:solidFill>
              </a:defRPr>
            </a:lvl2pPr>
            <a:lvl3pPr marL="810260" indent="0">
              <a:buNone/>
              <a:defRPr lang="de-DE" sz="1400" smtClean="0">
                <a:solidFill>
                  <a:schemeClr val="tx1"/>
                </a:solidFill>
              </a:defRPr>
            </a:lvl3pPr>
            <a:lvl4pPr>
              <a:defRPr lang="de-DE" sz="1200" smtClean="0">
                <a:solidFill>
                  <a:schemeClr val="tx1"/>
                </a:solidFill>
              </a:defRPr>
            </a:lvl4pPr>
            <a:lvl5pPr>
              <a:defRPr lang="de-DE" sz="1200">
                <a:solidFill>
                  <a:schemeClr val="tx1"/>
                </a:solidFill>
              </a:defRPr>
            </a:lvl5pPr>
          </a:lstStyle>
          <a:p>
            <a:pPr marL="269875" lvl="0" indent="-2698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tx2">
                  <a:lumMod val="75000"/>
                </a:schemeClr>
              </a:buClr>
            </a:pPr>
            <a:r>
              <a:rPr lang="de-DE"/>
              <a:t>Formatvorlagen des Textmasters bearbeiten</a:t>
            </a:r>
          </a:p>
        </p:txBody>
      </p:sp>
      <p:sp>
        <p:nvSpPr>
          <p:cNvPr id="16" name="Textplatzhalt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45900" y="1512000"/>
            <a:ext cx="3600000" cy="360000"/>
          </a:xfrm>
          <a:gradFill>
            <a:gsLst>
              <a:gs pos="25000">
                <a:schemeClr val="accent1"/>
              </a:gs>
              <a:gs pos="100000">
                <a:schemeClr val="accent1">
                  <a:lumMod val="92000"/>
                  <a:lumOff val="8000"/>
                </a:schemeClr>
              </a:gs>
            </a:gsLst>
            <a:lin ang="3600000" scaled="0"/>
          </a:gradFill>
        </p:spPr>
        <p:txBody>
          <a:bodyPr vert="horz" lIns="180000" tIns="180000" rIns="180000" bIns="180000" rtlCol="0" anchor="ctr">
            <a:noAutofit/>
          </a:bodyPr>
          <a:lstStyle>
            <a:lvl1pPr marL="0" indent="0">
              <a:buClr>
                <a:schemeClr val="bg1"/>
              </a:buClr>
              <a:buFont typeface="Wingdings" panose="05000000000000000000" pitchFamily="2" charset="2"/>
              <a:buNone/>
              <a:defRPr lang="de-DE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9875" lvl="0" indent="-269875"/>
            <a:r>
              <a:rPr lang="de-DE"/>
              <a:t>Textmasterformat</a:t>
            </a:r>
          </a:p>
        </p:txBody>
      </p:sp>
      <p:sp>
        <p:nvSpPr>
          <p:cNvPr id="34" name="Textplatzhalter 3"/>
          <p:cNvSpPr>
            <a:spLocks noGrp="1"/>
          </p:cNvSpPr>
          <p:nvPr>
            <p:ph type="body" sz="quarter" idx="20"/>
          </p:nvPr>
        </p:nvSpPr>
        <p:spPr>
          <a:xfrm>
            <a:off x="540000" y="4093200"/>
            <a:ext cx="3600000" cy="1717200"/>
          </a:xfrm>
          <a:solidFill>
            <a:schemeClr val="bg1">
              <a:lumMod val="95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>
              <a:buFont typeface="Wingdings" panose="05000000000000000000" pitchFamily="2" charset="2"/>
              <a:buChar char="§"/>
              <a:defRPr lang="de-DE" sz="14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0215" indent="0">
              <a:buNone/>
              <a:defRPr lang="de-DE" sz="1400" smtClean="0">
                <a:solidFill>
                  <a:schemeClr val="tx2">
                    <a:lumMod val="75000"/>
                  </a:schemeClr>
                </a:solidFill>
              </a:defRPr>
            </a:lvl2pPr>
            <a:lvl3pPr marL="810260" indent="0">
              <a:buNone/>
              <a:defRPr lang="de-DE" sz="1400" smtClean="0">
                <a:solidFill>
                  <a:schemeClr val="tx1"/>
                </a:solidFill>
              </a:defRPr>
            </a:lvl3pPr>
            <a:lvl4pPr>
              <a:defRPr lang="de-DE" sz="1200" smtClean="0">
                <a:solidFill>
                  <a:schemeClr val="tx1"/>
                </a:solidFill>
              </a:defRPr>
            </a:lvl4pPr>
            <a:lvl5pPr>
              <a:defRPr lang="de-DE" sz="1200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tx2">
                  <a:lumMod val="75000"/>
                </a:schemeClr>
              </a:buClr>
            </a:pPr>
            <a:r>
              <a:rPr lang="de-DE"/>
              <a:t>Formatvorlagen des Textmasters bearbeiten</a:t>
            </a:r>
          </a:p>
        </p:txBody>
      </p:sp>
      <p:sp>
        <p:nvSpPr>
          <p:cNvPr id="35" name="Textplatzhalt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540000" y="3733200"/>
            <a:ext cx="3600000" cy="360000"/>
          </a:xfrm>
          <a:gradFill>
            <a:gsLst>
              <a:gs pos="25000">
                <a:schemeClr val="accent1"/>
              </a:gs>
              <a:gs pos="100000">
                <a:schemeClr val="accent1">
                  <a:lumMod val="92000"/>
                  <a:lumOff val="8000"/>
                </a:schemeClr>
              </a:gs>
            </a:gsLst>
            <a:lin ang="3600000" scaled="0"/>
          </a:gradFill>
        </p:spPr>
        <p:txBody>
          <a:bodyPr vert="horz" lIns="180000" tIns="180000" rIns="180000" bIns="180000" rtlCol="0" anchor="ctr">
            <a:noAutofit/>
          </a:bodyPr>
          <a:lstStyle>
            <a:lvl1pPr marL="0" indent="0">
              <a:buClr>
                <a:schemeClr val="bg1"/>
              </a:buClr>
              <a:buFont typeface="Wingdings" panose="05000000000000000000" pitchFamily="2" charset="2"/>
              <a:buNone/>
              <a:defRPr lang="de-DE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9875" lvl="0" indent="-269875"/>
            <a:r>
              <a:rPr lang="de-DE"/>
              <a:t>Textmasterformat</a:t>
            </a: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22"/>
          </p:nvPr>
        </p:nvSpPr>
        <p:spPr>
          <a:xfrm>
            <a:off x="4297417" y="4093200"/>
            <a:ext cx="3600000" cy="1717200"/>
          </a:xfrm>
          <a:solidFill>
            <a:schemeClr val="bg1">
              <a:lumMod val="95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269875" indent="-269875">
              <a:buFont typeface="Wingdings" panose="05000000000000000000" pitchFamily="2" charset="2"/>
              <a:buChar char="§"/>
              <a:defRPr lang="de-DE" sz="14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de-DE" sz="1400" smtClean="0">
                <a:solidFill>
                  <a:schemeClr val="tx2">
                    <a:lumMod val="75000"/>
                  </a:schemeClr>
                </a:solidFill>
              </a:defRPr>
            </a:lvl2pPr>
            <a:lvl3pPr marL="810260" indent="0">
              <a:buNone/>
              <a:defRPr lang="de-DE" sz="1400" smtClean="0">
                <a:solidFill>
                  <a:schemeClr val="tx1"/>
                </a:solidFill>
              </a:defRPr>
            </a:lvl3pPr>
            <a:lvl4pPr>
              <a:defRPr lang="de-DE" sz="1200" smtClean="0">
                <a:solidFill>
                  <a:schemeClr val="tx1"/>
                </a:solidFill>
              </a:defRPr>
            </a:lvl4pPr>
            <a:lvl5pPr>
              <a:defRPr lang="de-DE" sz="1200">
                <a:solidFill>
                  <a:schemeClr val="tx1"/>
                </a:solidFill>
              </a:defRPr>
            </a:lvl5pPr>
          </a:lstStyle>
          <a:p>
            <a:pPr marL="269875" lvl="0" indent="-2698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tx2">
                  <a:lumMod val="75000"/>
                </a:schemeClr>
              </a:buClr>
            </a:pPr>
            <a:r>
              <a:rPr lang="de-DE"/>
              <a:t>Formatvorlagen des Textmasters bearbeiten</a:t>
            </a:r>
          </a:p>
        </p:txBody>
      </p:sp>
      <p:sp>
        <p:nvSpPr>
          <p:cNvPr id="37" name="Textplatzhalt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4297417" y="3733200"/>
            <a:ext cx="3600000" cy="360000"/>
          </a:xfrm>
          <a:gradFill>
            <a:gsLst>
              <a:gs pos="25000">
                <a:schemeClr val="accent1"/>
              </a:gs>
              <a:gs pos="100000">
                <a:schemeClr val="accent1">
                  <a:lumMod val="92000"/>
                  <a:lumOff val="8000"/>
                </a:schemeClr>
              </a:gs>
            </a:gsLst>
            <a:lin ang="3600000" scaled="0"/>
          </a:gradFill>
        </p:spPr>
        <p:txBody>
          <a:bodyPr vert="horz" lIns="180000" tIns="180000" rIns="180000" bIns="180000" rtlCol="0" anchor="ctr">
            <a:noAutofit/>
          </a:bodyPr>
          <a:lstStyle>
            <a:lvl1pPr marL="0" indent="0">
              <a:buClr>
                <a:schemeClr val="bg1"/>
              </a:buClr>
              <a:buFont typeface="Wingdings" panose="05000000000000000000" pitchFamily="2" charset="2"/>
              <a:buNone/>
              <a:defRPr lang="de-DE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9875" lvl="0" indent="-269875"/>
            <a:r>
              <a:rPr lang="de-DE"/>
              <a:t>Textmasterformat</a:t>
            </a:r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24"/>
          </p:nvPr>
        </p:nvSpPr>
        <p:spPr>
          <a:xfrm>
            <a:off x="8054834" y="4093200"/>
            <a:ext cx="3600000" cy="1717200"/>
          </a:xfrm>
          <a:solidFill>
            <a:schemeClr val="bg1">
              <a:lumMod val="95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>
              <a:defRPr lang="de-DE" sz="14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de-DE" sz="1400" smtClean="0">
                <a:solidFill>
                  <a:schemeClr val="tx2">
                    <a:lumMod val="75000"/>
                  </a:schemeClr>
                </a:solidFill>
              </a:defRPr>
            </a:lvl2pPr>
            <a:lvl3pPr marL="810260" indent="0">
              <a:buNone/>
              <a:defRPr lang="de-DE" sz="1400" smtClean="0">
                <a:solidFill>
                  <a:schemeClr val="tx1"/>
                </a:solidFill>
              </a:defRPr>
            </a:lvl3pPr>
            <a:lvl4pPr>
              <a:defRPr lang="de-DE" sz="1200" smtClean="0">
                <a:solidFill>
                  <a:schemeClr val="tx1"/>
                </a:solidFill>
              </a:defRPr>
            </a:lvl4pPr>
            <a:lvl5pPr>
              <a:defRPr lang="de-DE" sz="1200">
                <a:solidFill>
                  <a:schemeClr val="tx1"/>
                </a:solidFill>
              </a:defRPr>
            </a:lvl5pPr>
          </a:lstStyle>
          <a:p>
            <a:pPr marL="269875" lvl="0" indent="-2698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tx2">
                  <a:lumMod val="75000"/>
                </a:schemeClr>
              </a:buClr>
            </a:pPr>
            <a:r>
              <a:rPr lang="de-DE"/>
              <a:t>Formatvorlagen des Textmasters bearbeiten</a:t>
            </a:r>
          </a:p>
        </p:txBody>
      </p:sp>
      <p:sp>
        <p:nvSpPr>
          <p:cNvPr id="39" name="Textplatzhalt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8054834" y="3733200"/>
            <a:ext cx="3600000" cy="360000"/>
          </a:xfrm>
          <a:gradFill>
            <a:gsLst>
              <a:gs pos="25000">
                <a:schemeClr val="accent1"/>
              </a:gs>
              <a:gs pos="100000">
                <a:schemeClr val="accent1">
                  <a:lumMod val="92000"/>
                  <a:lumOff val="8000"/>
                </a:schemeClr>
              </a:gs>
            </a:gsLst>
            <a:lin ang="3600000" scaled="0"/>
          </a:gradFill>
        </p:spPr>
        <p:txBody>
          <a:bodyPr vert="horz" lIns="180000" tIns="180000" rIns="180000" bIns="180000" rtlCol="0" anchor="ctr">
            <a:noAutofit/>
          </a:bodyPr>
          <a:lstStyle>
            <a:lvl1pPr marL="0" indent="0">
              <a:buClr>
                <a:schemeClr val="bg1"/>
              </a:buClr>
              <a:buFont typeface="Wingdings" panose="05000000000000000000" pitchFamily="2" charset="2"/>
              <a:buNone/>
              <a:defRPr lang="de-DE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9875" lvl="0" indent="-269875"/>
            <a:r>
              <a:rPr lang="de-DE"/>
              <a:t>Textmasterformat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07A4201B-B6B6-D34D-B9FA-87ACA0E5D8DA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Conten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047071" y="1512000"/>
            <a:ext cx="3049200" cy="2149200"/>
          </a:xfrm>
          <a:gradFill>
            <a:gsLst>
              <a:gs pos="25000">
                <a:schemeClr val="accent1"/>
              </a:gs>
              <a:gs pos="100000">
                <a:schemeClr val="accent1">
                  <a:lumMod val="92000"/>
                  <a:lumOff val="8000"/>
                </a:schemeClr>
              </a:gs>
            </a:gsLst>
            <a:lin ang="3600000" scaled="0"/>
          </a:gradFill>
        </p:spPr>
        <p:txBody>
          <a:bodyPr vert="horz" lIns="180000" tIns="180000" rIns="180000" bIns="180000" rtlCol="0" anchor="b">
            <a:noAutofit/>
          </a:bodyPr>
          <a:lstStyle>
            <a:lvl1pPr marL="0" indent="0">
              <a:buClr>
                <a:schemeClr val="bg1"/>
              </a:buClr>
              <a:buNone/>
              <a:defRPr lang="de-DE" sz="14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9875" lvl="0" indent="-269875"/>
            <a:r>
              <a:rPr lang="de-DE"/>
              <a:t>Textmasterformat bearbeiten</a:t>
            </a:r>
          </a:p>
        </p:txBody>
      </p:sp>
      <p:sp>
        <p:nvSpPr>
          <p:cNvPr id="40" name="Bildplatzhalter 37"/>
          <p:cNvSpPr>
            <a:spLocks noGrp="1"/>
          </p:cNvSpPr>
          <p:nvPr>
            <p:ph type="pic" sz="quarter" idx="17"/>
          </p:nvPr>
        </p:nvSpPr>
        <p:spPr>
          <a:xfrm>
            <a:off x="0" y="1512000"/>
            <a:ext cx="3049200" cy="2149200"/>
          </a:xfrm>
          <a:solidFill>
            <a:schemeClr val="bg1">
              <a:lumMod val="85000"/>
            </a:schemeClr>
          </a:solidFill>
        </p:spPr>
        <p:txBody>
          <a:bodyPr vert="horz" lIns="180000" tIns="180000" rIns="180000" bIns="180000" rtlCol="0" anchor="t">
            <a:noAutofit/>
          </a:bodyPr>
          <a:lstStyle>
            <a:lvl1pPr marL="0" indent="0">
              <a:buNone/>
              <a:defRPr lang="en-US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Bildplatzhalter 37"/>
          <p:cNvSpPr>
            <a:spLocks noGrp="1"/>
          </p:cNvSpPr>
          <p:nvPr>
            <p:ph type="pic" sz="quarter" idx="23"/>
          </p:nvPr>
        </p:nvSpPr>
        <p:spPr>
          <a:xfrm>
            <a:off x="6094142" y="1512000"/>
            <a:ext cx="3049200" cy="2149200"/>
          </a:xfrm>
          <a:solidFill>
            <a:schemeClr val="bg1">
              <a:lumMod val="85000"/>
            </a:schemeClr>
          </a:solidFill>
        </p:spPr>
        <p:txBody>
          <a:bodyPr vert="horz" lIns="180000" tIns="180000" rIns="180000" bIns="180000" rtlCol="0" anchor="t">
            <a:noAutofit/>
          </a:bodyPr>
          <a:lstStyle>
            <a:lvl1pPr marL="0" indent="0">
              <a:buNone/>
              <a:defRPr lang="en-US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141213" y="1512000"/>
            <a:ext cx="3049200" cy="2149200"/>
          </a:xfrm>
          <a:gradFill>
            <a:gsLst>
              <a:gs pos="25000">
                <a:schemeClr val="accent1"/>
              </a:gs>
              <a:gs pos="100000">
                <a:schemeClr val="accent1">
                  <a:lumMod val="92000"/>
                  <a:lumOff val="8000"/>
                </a:schemeClr>
              </a:gs>
            </a:gsLst>
            <a:lin ang="3600000" scaled="0"/>
          </a:gradFill>
        </p:spPr>
        <p:txBody>
          <a:bodyPr vert="horz" lIns="180000" tIns="180000" rIns="180000" bIns="180000" rtlCol="0" anchor="b">
            <a:noAutofit/>
          </a:bodyPr>
          <a:lstStyle>
            <a:lvl1pPr marL="0" indent="0">
              <a:buClr>
                <a:schemeClr val="bg1"/>
              </a:buClr>
              <a:buNone/>
              <a:defRPr lang="de-DE" sz="14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9875" lvl="0" indent="-269875"/>
            <a:r>
              <a:rPr lang="de-DE"/>
              <a:t>Textmasterformat bearbeiten</a:t>
            </a:r>
          </a:p>
        </p:txBody>
      </p:sp>
      <p:sp>
        <p:nvSpPr>
          <p:cNvPr id="33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0" y="3661050"/>
            <a:ext cx="3049200" cy="2149200"/>
          </a:xfrm>
          <a:gradFill>
            <a:gsLst>
              <a:gs pos="25000">
                <a:schemeClr val="accent1"/>
              </a:gs>
              <a:gs pos="100000">
                <a:schemeClr val="accent1">
                  <a:lumMod val="92000"/>
                  <a:lumOff val="8000"/>
                </a:schemeClr>
              </a:gs>
            </a:gsLst>
            <a:lin ang="3600000" scaled="0"/>
          </a:gradFill>
        </p:spPr>
        <p:txBody>
          <a:bodyPr vert="horz" lIns="180000" tIns="180000" rIns="180000" bIns="180000" rtlCol="0" anchor="b">
            <a:noAutofit/>
          </a:bodyPr>
          <a:lstStyle>
            <a:lvl1pPr marL="0" indent="0">
              <a:buClr>
                <a:schemeClr val="bg1"/>
              </a:buClr>
              <a:buNone/>
              <a:defRPr lang="de-DE" sz="14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9875" lvl="0" indent="-269875"/>
            <a:r>
              <a:rPr lang="de-DE"/>
              <a:t>Textmasterformat bearbeiten</a:t>
            </a:r>
          </a:p>
        </p:txBody>
      </p:sp>
      <p:sp>
        <p:nvSpPr>
          <p:cNvPr id="34" name="Bildplatzhalter 37"/>
          <p:cNvSpPr>
            <a:spLocks noGrp="1"/>
          </p:cNvSpPr>
          <p:nvPr>
            <p:ph type="pic" sz="quarter" idx="27"/>
          </p:nvPr>
        </p:nvSpPr>
        <p:spPr>
          <a:xfrm>
            <a:off x="3047071" y="3661050"/>
            <a:ext cx="3049200" cy="2149200"/>
          </a:xfrm>
          <a:solidFill>
            <a:schemeClr val="bg1">
              <a:lumMod val="85000"/>
            </a:schemeClr>
          </a:solidFill>
        </p:spPr>
        <p:txBody>
          <a:bodyPr vert="horz" lIns="180000" tIns="180000" rIns="180000" bIns="180000" rtlCol="0" anchor="t">
            <a:noAutofit/>
          </a:bodyPr>
          <a:lstStyle>
            <a:lvl1pPr marL="0" indent="0">
              <a:buNone/>
              <a:defRPr lang="en-US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6" name="Bildplatzhalter 37"/>
          <p:cNvSpPr>
            <a:spLocks noGrp="1"/>
          </p:cNvSpPr>
          <p:nvPr>
            <p:ph type="pic" sz="quarter" idx="29"/>
          </p:nvPr>
        </p:nvSpPr>
        <p:spPr>
          <a:xfrm>
            <a:off x="9141213" y="3661050"/>
            <a:ext cx="3049200" cy="2149200"/>
          </a:xfrm>
          <a:solidFill>
            <a:schemeClr val="bg1">
              <a:lumMod val="85000"/>
            </a:schemeClr>
          </a:solidFill>
        </p:spPr>
        <p:txBody>
          <a:bodyPr vert="horz" lIns="180000" tIns="180000" rIns="180000" bIns="180000" rtlCol="0" anchor="t">
            <a:noAutofit/>
          </a:bodyPr>
          <a:lstStyle>
            <a:lvl1pPr marL="0" indent="0">
              <a:buNone/>
              <a:defRPr lang="en-US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7" name="Textplatzhalt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094142" y="3661050"/>
            <a:ext cx="3049200" cy="2149200"/>
          </a:xfrm>
          <a:gradFill>
            <a:gsLst>
              <a:gs pos="25000">
                <a:schemeClr val="accent1"/>
              </a:gs>
              <a:gs pos="100000">
                <a:schemeClr val="accent1">
                  <a:lumMod val="92000"/>
                  <a:lumOff val="8000"/>
                </a:schemeClr>
              </a:gs>
            </a:gsLst>
            <a:lin ang="3600000" scaled="0"/>
          </a:gradFill>
        </p:spPr>
        <p:txBody>
          <a:bodyPr vert="horz" lIns="180000" tIns="180000" rIns="180000" bIns="180000" rtlCol="0" anchor="b">
            <a:noAutofit/>
          </a:bodyPr>
          <a:lstStyle>
            <a:lvl1pPr marL="0" indent="0">
              <a:buClr>
                <a:schemeClr val="bg1"/>
              </a:buClr>
              <a:buNone/>
              <a:defRPr lang="de-DE" sz="14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9875" lvl="0" indent="-269875"/>
            <a:r>
              <a:rPr lang="de-DE"/>
              <a:t>Textmasterformat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5EDBB267-1349-D04B-BF9A-D5E1FB40734F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Titel: Agenda</a:t>
            </a:r>
          </a:p>
        </p:txBody>
      </p:sp>
      <p:sp>
        <p:nvSpPr>
          <p:cNvPr id="37" name="Datumsplatzhalter 3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419B137E-CE60-EF46-911A-29EACBE8626D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38" name="Fußzeilenplatzhalter 3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39" name="Foliennummernplatzhalter 3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19662" y="2237014"/>
            <a:ext cx="2921657" cy="816430"/>
          </a:xfr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pP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Klicken Sie auf den </a:t>
            </a:r>
            <a:br>
              <a:rPr lang="de-DE" sz="1600" b="1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Platzhaltertext</a:t>
            </a: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 und geben </a:t>
            </a:r>
            <a:br>
              <a:rPr lang="de-DE" sz="1600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Sie Ihren Text ein.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126903" y="2258634"/>
            <a:ext cx="2921657" cy="81643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pP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Klicken Sie auf den </a:t>
            </a:r>
            <a:br>
              <a:rPr lang="de-DE" sz="1600" b="1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Platzhaltertext</a:t>
            </a: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 und geben </a:t>
            </a:r>
            <a:br>
              <a:rPr lang="de-DE" sz="1600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Sie Ihren Text ein.</a:t>
            </a:r>
          </a:p>
        </p:txBody>
      </p:sp>
      <p:grpSp>
        <p:nvGrpSpPr>
          <p:cNvPr id="8" name="Gruppieren 7"/>
          <p:cNvGrpSpPr/>
          <p:nvPr userDrawn="1"/>
        </p:nvGrpSpPr>
        <p:grpSpPr bwMode="gray">
          <a:xfrm>
            <a:off x="4169829" y="2216849"/>
            <a:ext cx="1690746" cy="900000"/>
            <a:chOff x="3800475" y="1970965"/>
            <a:chExt cx="1690746" cy="900000"/>
          </a:xfrm>
        </p:grpSpPr>
        <p:sp>
          <p:nvSpPr>
            <p:cNvPr id="9" name="Rechteck 8"/>
            <p:cNvSpPr>
              <a:spLocks noChangeAspect="1"/>
            </p:cNvSpPr>
            <p:nvPr/>
          </p:nvSpPr>
          <p:spPr bwMode="gray">
            <a:xfrm>
              <a:off x="4591221" y="1970965"/>
              <a:ext cx="900000" cy="90000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noProof="0"/>
            </a:p>
          </p:txBody>
        </p:sp>
        <p:cxnSp>
          <p:nvCxnSpPr>
            <p:cNvPr id="10" name="Linie"/>
            <p:cNvCxnSpPr/>
            <p:nvPr/>
          </p:nvCxnSpPr>
          <p:spPr bwMode="gray">
            <a:xfrm>
              <a:off x="3800475" y="2420965"/>
              <a:ext cx="792000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Rechteck 10"/>
            <p:cNvSpPr/>
            <p:nvPr/>
          </p:nvSpPr>
          <p:spPr bwMode="gray">
            <a:xfrm>
              <a:off x="4681221" y="2060965"/>
              <a:ext cx="720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r>
                <a:rPr lang="de-DE" sz="2000" b="1">
                  <a:solidFill>
                    <a:schemeClr val="accent1">
                      <a:lumMod val="7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2" name="Gruppieren 11"/>
          <p:cNvGrpSpPr/>
          <p:nvPr userDrawn="1"/>
        </p:nvGrpSpPr>
        <p:grpSpPr bwMode="gray">
          <a:xfrm>
            <a:off x="6328575" y="2216849"/>
            <a:ext cx="1692000" cy="900000"/>
            <a:chOff x="5959221" y="1988749"/>
            <a:chExt cx="1692000" cy="900000"/>
          </a:xfrm>
        </p:grpSpPr>
        <p:cxnSp>
          <p:nvCxnSpPr>
            <p:cNvPr id="13" name="Linie"/>
            <p:cNvCxnSpPr/>
            <p:nvPr/>
          </p:nvCxnSpPr>
          <p:spPr bwMode="gray">
            <a:xfrm>
              <a:off x="6859221" y="2438749"/>
              <a:ext cx="792000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" name="Gruppieren 13"/>
            <p:cNvGrpSpPr/>
            <p:nvPr/>
          </p:nvGrpSpPr>
          <p:grpSpPr bwMode="gray">
            <a:xfrm>
              <a:off x="5959221" y="1988749"/>
              <a:ext cx="900000" cy="900000"/>
              <a:chOff x="5959221" y="1988749"/>
              <a:chExt cx="900000" cy="900000"/>
            </a:xfrm>
          </p:grpSpPr>
          <p:sp>
            <p:nvSpPr>
              <p:cNvPr id="15" name="Rechteck 14"/>
              <p:cNvSpPr>
                <a:spLocks noChangeAspect="1"/>
              </p:cNvSpPr>
              <p:nvPr/>
            </p:nvSpPr>
            <p:spPr bwMode="gray">
              <a:xfrm>
                <a:off x="5959221" y="1988749"/>
                <a:ext cx="900000" cy="9000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endParaRPr lang="de-DE" noProof="0"/>
              </a:p>
            </p:txBody>
          </p:sp>
          <p:sp>
            <p:nvSpPr>
              <p:cNvPr id="16" name="Rechteck 15"/>
              <p:cNvSpPr/>
              <p:nvPr/>
            </p:nvSpPr>
            <p:spPr bwMode="gray">
              <a:xfrm>
                <a:off x="6049221" y="2078749"/>
                <a:ext cx="720000" cy="72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2000" b="1">
                    <a:solidFill>
                      <a:schemeClr val="accent1">
                        <a:lumMod val="75000"/>
                      </a:schemeClr>
                    </a:solidFill>
                  </a:rPr>
                  <a:t>3</a:t>
                </a:r>
              </a:p>
            </p:txBody>
          </p:sp>
        </p:grpSp>
      </p:grpSp>
      <p:sp>
        <p:nvSpPr>
          <p:cNvPr id="17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62" y="3581516"/>
            <a:ext cx="2921657" cy="816430"/>
          </a:xfr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pP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Klicken Sie auf den </a:t>
            </a:r>
            <a:br>
              <a:rPr lang="de-DE" sz="1600" b="1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Platzhaltertext</a:t>
            </a: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 und geben </a:t>
            </a:r>
            <a:br>
              <a:rPr lang="de-DE" sz="1600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Sie Ihren Text ein.</a:t>
            </a:r>
          </a:p>
        </p:txBody>
      </p:sp>
      <p:sp>
        <p:nvSpPr>
          <p:cNvPr id="18" name="Textplatzhalt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126903" y="3603136"/>
            <a:ext cx="2921657" cy="81643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pP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Klicken Sie auf den </a:t>
            </a:r>
            <a:br>
              <a:rPr lang="de-DE" sz="1600" b="1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Platzhaltertext</a:t>
            </a: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 und geben </a:t>
            </a:r>
            <a:br>
              <a:rPr lang="de-DE" sz="1600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Sie Ihren Text ein.</a:t>
            </a:r>
          </a:p>
        </p:txBody>
      </p:sp>
      <p:grpSp>
        <p:nvGrpSpPr>
          <p:cNvPr id="19" name="Gruppieren 18"/>
          <p:cNvGrpSpPr/>
          <p:nvPr userDrawn="1"/>
        </p:nvGrpSpPr>
        <p:grpSpPr bwMode="gray">
          <a:xfrm>
            <a:off x="4169829" y="3561351"/>
            <a:ext cx="1690746" cy="900000"/>
            <a:chOff x="3800475" y="1970965"/>
            <a:chExt cx="1690746" cy="900000"/>
          </a:xfrm>
        </p:grpSpPr>
        <p:sp>
          <p:nvSpPr>
            <p:cNvPr id="20" name="Rechteck 19"/>
            <p:cNvSpPr>
              <a:spLocks noChangeAspect="1"/>
            </p:cNvSpPr>
            <p:nvPr/>
          </p:nvSpPr>
          <p:spPr bwMode="gray">
            <a:xfrm>
              <a:off x="4591221" y="1970965"/>
              <a:ext cx="900000" cy="90000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noProof="0"/>
            </a:p>
          </p:txBody>
        </p:sp>
        <p:cxnSp>
          <p:nvCxnSpPr>
            <p:cNvPr id="21" name="Linie"/>
            <p:cNvCxnSpPr/>
            <p:nvPr/>
          </p:nvCxnSpPr>
          <p:spPr bwMode="gray">
            <a:xfrm>
              <a:off x="3800475" y="2420965"/>
              <a:ext cx="792000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" name="Rechteck 21"/>
            <p:cNvSpPr/>
            <p:nvPr/>
          </p:nvSpPr>
          <p:spPr bwMode="gray">
            <a:xfrm>
              <a:off x="4681221" y="2060965"/>
              <a:ext cx="720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r>
                <a:rPr lang="de-DE" sz="2000" b="1">
                  <a:solidFill>
                    <a:schemeClr val="accent1">
                      <a:lumMod val="7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3" name="Gruppieren 22"/>
          <p:cNvGrpSpPr/>
          <p:nvPr userDrawn="1"/>
        </p:nvGrpSpPr>
        <p:grpSpPr bwMode="gray">
          <a:xfrm>
            <a:off x="6328575" y="3561351"/>
            <a:ext cx="1692000" cy="900000"/>
            <a:chOff x="5959221" y="1988749"/>
            <a:chExt cx="1692000" cy="900000"/>
          </a:xfrm>
        </p:grpSpPr>
        <p:cxnSp>
          <p:nvCxnSpPr>
            <p:cNvPr id="24" name="Linie"/>
            <p:cNvCxnSpPr/>
            <p:nvPr/>
          </p:nvCxnSpPr>
          <p:spPr bwMode="gray">
            <a:xfrm>
              <a:off x="6859221" y="2438749"/>
              <a:ext cx="792000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5" name="Gruppieren 24"/>
            <p:cNvGrpSpPr/>
            <p:nvPr/>
          </p:nvGrpSpPr>
          <p:grpSpPr bwMode="gray">
            <a:xfrm>
              <a:off x="5959221" y="1988749"/>
              <a:ext cx="900000" cy="900000"/>
              <a:chOff x="5959221" y="1988749"/>
              <a:chExt cx="900000" cy="900000"/>
            </a:xfrm>
          </p:grpSpPr>
          <p:sp>
            <p:nvSpPr>
              <p:cNvPr id="26" name="Rechteck 25"/>
              <p:cNvSpPr>
                <a:spLocks noChangeAspect="1"/>
              </p:cNvSpPr>
              <p:nvPr/>
            </p:nvSpPr>
            <p:spPr bwMode="gray">
              <a:xfrm>
                <a:off x="5959221" y="1988749"/>
                <a:ext cx="900000" cy="9000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endParaRPr lang="de-DE" noProof="0"/>
              </a:p>
            </p:txBody>
          </p:sp>
          <p:sp>
            <p:nvSpPr>
              <p:cNvPr id="27" name="Rechteck 26"/>
              <p:cNvSpPr/>
              <p:nvPr/>
            </p:nvSpPr>
            <p:spPr bwMode="gray">
              <a:xfrm>
                <a:off x="6049221" y="2078749"/>
                <a:ext cx="720000" cy="72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2000" b="1">
                    <a:solidFill>
                      <a:schemeClr val="accent1">
                        <a:lumMod val="75000"/>
                      </a:schemeClr>
                    </a:solidFill>
                  </a:rPr>
                  <a:t>4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und Bild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6"/>
          </p:nvPr>
        </p:nvSpPr>
        <p:spPr>
          <a:xfrm>
            <a:off x="8234013" y="0"/>
            <a:ext cx="3956400" cy="6858000"/>
          </a:xfrm>
          <a:solidFill>
            <a:schemeClr val="bg1">
              <a:lumMod val="85000"/>
            </a:schemeClr>
          </a:solidFill>
        </p:spPr>
        <p:txBody>
          <a:bodyPr vert="horz" wrap="square" lIns="180000" tIns="180000" rIns="180000" bIns="18000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0000" y="432000"/>
            <a:ext cx="7447229" cy="1080000"/>
          </a:xfrm>
        </p:spPr>
        <p:txBody>
          <a:bodyPr/>
          <a:lstStyle/>
          <a:p>
            <a:r>
              <a:rPr lang="de-DE" noProof="0"/>
              <a:t>Titelmasterformat bearbeiten</a:t>
            </a:r>
          </a:p>
        </p:txBody>
      </p:sp>
      <p:sp>
        <p:nvSpPr>
          <p:cNvPr id="3" name="Inhalt"/>
          <p:cNvSpPr>
            <a:spLocks noGrp="1"/>
          </p:cNvSpPr>
          <p:nvPr>
            <p:ph sz="half" idx="1"/>
          </p:nvPr>
        </p:nvSpPr>
        <p:spPr bwMode="gray">
          <a:xfrm>
            <a:off x="539998" y="1512000"/>
            <a:ext cx="7447229" cy="42984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C1902E-2274-1D40-9026-B952FF2EC70F}" type="datetime1">
              <a:rPr lang="de-DE" smtClean="0"/>
              <a:t>10.09.2020</a:t>
            </a:fld>
            <a:endParaRPr lang="de-DE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6"/>
          </p:nvPr>
        </p:nvSpPr>
        <p:spPr>
          <a:xfrm>
            <a:off x="0" y="1511300"/>
            <a:ext cx="4388400" cy="2376000"/>
          </a:xfrm>
          <a:solidFill>
            <a:schemeClr val="bg1">
              <a:lumMod val="85000"/>
            </a:schemeClr>
          </a:solidFill>
        </p:spPr>
        <p:txBody>
          <a:bodyPr vert="horz" wrap="square" lIns="180000" tIns="180000" rIns="180000" bIns="180000" rtlCol="0">
            <a:noAutofit/>
          </a:bodyPr>
          <a:lstStyle>
            <a:lvl1pPr>
              <a:defRPr lang="en-US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Inhalt"/>
          <p:cNvSpPr>
            <a:spLocks noGrp="1"/>
          </p:cNvSpPr>
          <p:nvPr>
            <p:ph sz="half" idx="1" hasCustomPrompt="1"/>
          </p:nvPr>
        </p:nvSpPr>
        <p:spPr bwMode="gray">
          <a:xfrm>
            <a:off x="542924" y="4137102"/>
            <a:ext cx="11102975" cy="167329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 marL="1529715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387850" y="1511300"/>
            <a:ext cx="7802563" cy="2377051"/>
          </a:xfrm>
          <a:gradFill>
            <a:gsLst>
              <a:gs pos="25000">
                <a:schemeClr val="accent1"/>
              </a:gs>
              <a:gs pos="100000">
                <a:schemeClr val="accent1">
                  <a:lumMod val="92000"/>
                  <a:lumOff val="8000"/>
                </a:schemeClr>
              </a:gs>
            </a:gsLst>
            <a:lin ang="3600000" scaled="0"/>
          </a:gradFill>
        </p:spPr>
        <p:txBody>
          <a:bodyPr vert="horz" lIns="540000" tIns="180000" rIns="540000" bIns="180000" rtlCol="0" anchor="ctr">
            <a:noAutofit/>
          </a:bodyPr>
          <a:lstStyle>
            <a:lvl1pPr marL="0" indent="0">
              <a:buClr>
                <a:schemeClr val="bg1"/>
              </a:buClr>
              <a:buNone/>
              <a:defRPr lang="de-DE" sz="1400" b="0" smtClean="0">
                <a:solidFill>
                  <a:schemeClr val="bg1"/>
                </a:solidFill>
                <a:latin typeface="+mn-lt"/>
              </a:defRPr>
            </a:lvl1pPr>
            <a:lvl2pPr>
              <a:defRPr lang="de-DE" b="0" smtClean="0">
                <a:solidFill>
                  <a:schemeClr val="bg1"/>
                </a:solidFill>
                <a:latin typeface="+mn-lt"/>
              </a:defRPr>
            </a:lvl2pPr>
            <a:lvl3pPr>
              <a:defRPr lang="de-DE" b="0" smtClean="0">
                <a:solidFill>
                  <a:schemeClr val="bg1"/>
                </a:solidFill>
                <a:latin typeface="+mn-lt"/>
              </a:defRPr>
            </a:lvl3pPr>
            <a:lvl4pPr>
              <a:defRPr lang="de-DE" b="0" smtClean="0">
                <a:solidFill>
                  <a:schemeClr val="bg1"/>
                </a:solidFill>
                <a:latin typeface="+mn-lt"/>
              </a:defRPr>
            </a:lvl4pPr>
            <a:lvl5pPr>
              <a:defRPr lang="de-DE" b="0">
                <a:solidFill>
                  <a:schemeClr val="bg1"/>
                </a:solidFill>
                <a:latin typeface="+mn-lt"/>
              </a:defRPr>
            </a:lvl5pPr>
          </a:lstStyle>
          <a:p>
            <a:pPr marL="269875" lvl="0" indent="-269875"/>
            <a:r>
              <a:rPr lang="de-DE"/>
              <a:t>Textmasterformat bearbeiten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BD09FF4-0CC5-B849-A71B-81EC72926272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x Conten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6"/>
          </p:nvPr>
        </p:nvSpPr>
        <p:spPr>
          <a:xfrm>
            <a:off x="8234013" y="0"/>
            <a:ext cx="3956400" cy="6858000"/>
          </a:xfrm>
          <a:solidFill>
            <a:schemeClr val="bg1">
              <a:lumMod val="85000"/>
            </a:schemeClr>
          </a:solidFill>
        </p:spPr>
        <p:txBody>
          <a:bodyPr vert="horz" wrap="square" lIns="144000" tIns="144000" rIns="144000" bIns="144000" rtlCol="0">
            <a:noAutofit/>
          </a:bodyPr>
          <a:lstStyle>
            <a:lvl1pPr>
              <a:defRPr lang="en-US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0000" y="432000"/>
            <a:ext cx="7358397" cy="1080000"/>
          </a:xfrm>
        </p:spPr>
        <p:txBody>
          <a:bodyPr/>
          <a:lstStyle/>
          <a:p>
            <a:r>
              <a:rPr lang="de-DE" noProof="0"/>
              <a:t>Titelmasterformat bearbeiten</a:t>
            </a:r>
          </a:p>
        </p:txBody>
      </p:sp>
      <p:sp>
        <p:nvSpPr>
          <p:cNvPr id="3" name="Inhalt"/>
          <p:cNvSpPr>
            <a:spLocks noGrp="1"/>
          </p:cNvSpPr>
          <p:nvPr>
            <p:ph sz="half" idx="1" hasCustomPrompt="1"/>
          </p:nvPr>
        </p:nvSpPr>
        <p:spPr bwMode="gray">
          <a:xfrm>
            <a:off x="540000" y="1512000"/>
            <a:ext cx="3607198" cy="1335600"/>
          </a:xfrm>
          <a:solidFill>
            <a:schemeClr val="bg1">
              <a:lumMod val="95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>
              <a:defRPr lang="de-DE" sz="1400" noProof="0" dirty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z="1200" noProof="0" dirty="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lang="de-DE" sz="1050" noProof="0" dirty="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lang="de-DE" noProof="0" dirty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sz="half" idx="17" hasCustomPrompt="1"/>
          </p:nvPr>
        </p:nvSpPr>
        <p:spPr bwMode="gray">
          <a:xfrm>
            <a:off x="4300927" y="1512000"/>
            <a:ext cx="3607198" cy="1335600"/>
          </a:xfrm>
          <a:custGeom>
            <a:avLst/>
            <a:gdLst>
              <a:gd name="connsiteX0" fmla="*/ 0 w 3607198"/>
              <a:gd name="connsiteY0" fmla="*/ 0 h 1335600"/>
              <a:gd name="connsiteX1" fmla="*/ 3341596 w 3607198"/>
              <a:gd name="connsiteY1" fmla="*/ 0 h 1335600"/>
              <a:gd name="connsiteX2" fmla="*/ 3607198 w 3607198"/>
              <a:gd name="connsiteY2" fmla="*/ 265602 h 1335600"/>
              <a:gd name="connsiteX3" fmla="*/ 3607198 w 3607198"/>
              <a:gd name="connsiteY3" fmla="*/ 1335600 h 1335600"/>
              <a:gd name="connsiteX4" fmla="*/ 0 w 3607198"/>
              <a:gd name="connsiteY4" fmla="*/ 1335600 h 133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7198" h="1335600">
                <a:moveTo>
                  <a:pt x="0" y="0"/>
                </a:moveTo>
                <a:lnTo>
                  <a:pt x="3341596" y="0"/>
                </a:lnTo>
                <a:lnTo>
                  <a:pt x="3607198" y="265602"/>
                </a:lnTo>
                <a:lnTo>
                  <a:pt x="3607198" y="1335600"/>
                </a:lnTo>
                <a:lnTo>
                  <a:pt x="0" y="1335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180000" tIns="180000" rIns="180000" bIns="180000" rtlCol="0">
            <a:noAutofit/>
          </a:bodyPr>
          <a:lstStyle>
            <a:lvl1pPr>
              <a:defRPr lang="de-DE" sz="1400" noProof="0" dirty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z="1200" noProof="0" dirty="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lang="de-DE" sz="1050" noProof="0" dirty="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lang="de-DE" noProof="0" dirty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3" name="Inhalt"/>
          <p:cNvSpPr>
            <a:spLocks noGrp="1"/>
          </p:cNvSpPr>
          <p:nvPr>
            <p:ph sz="half" idx="18" hasCustomPrompt="1"/>
          </p:nvPr>
        </p:nvSpPr>
        <p:spPr bwMode="gray">
          <a:xfrm>
            <a:off x="549727" y="2997617"/>
            <a:ext cx="3607198" cy="1335600"/>
          </a:xfrm>
          <a:solidFill>
            <a:schemeClr val="bg1">
              <a:lumMod val="95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>
              <a:defRPr lang="de-DE" sz="1400" noProof="0" dirty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z="1200" noProof="0" dirty="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lang="de-DE" sz="1050" noProof="0" dirty="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lang="de-DE" noProof="0" dirty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4" name="Inhalt"/>
          <p:cNvSpPr>
            <a:spLocks noGrp="1"/>
          </p:cNvSpPr>
          <p:nvPr>
            <p:ph sz="half" idx="19" hasCustomPrompt="1"/>
          </p:nvPr>
        </p:nvSpPr>
        <p:spPr bwMode="gray">
          <a:xfrm>
            <a:off x="4300927" y="2997617"/>
            <a:ext cx="3607198" cy="1335600"/>
          </a:xfrm>
          <a:solidFill>
            <a:schemeClr val="bg1">
              <a:lumMod val="95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>
              <a:defRPr lang="de-DE" sz="1400" noProof="0" dirty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z="1200" noProof="0" dirty="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lang="de-DE" sz="1050" noProof="0" dirty="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lang="de-DE" noProof="0" dirty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5" name="Inhalt"/>
          <p:cNvSpPr>
            <a:spLocks noGrp="1"/>
          </p:cNvSpPr>
          <p:nvPr>
            <p:ph sz="half" idx="20" hasCustomPrompt="1"/>
          </p:nvPr>
        </p:nvSpPr>
        <p:spPr bwMode="gray">
          <a:xfrm>
            <a:off x="549727" y="4483234"/>
            <a:ext cx="3607198" cy="1335600"/>
          </a:xfrm>
          <a:solidFill>
            <a:schemeClr val="bg1">
              <a:lumMod val="95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>
              <a:defRPr lang="de-DE" sz="1400" noProof="0" dirty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z="1200" noProof="0" dirty="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lang="de-DE" sz="1050" noProof="0" dirty="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lang="de-DE" noProof="0" dirty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6" name="Inhalt"/>
          <p:cNvSpPr>
            <a:spLocks noGrp="1"/>
          </p:cNvSpPr>
          <p:nvPr>
            <p:ph sz="half" idx="21" hasCustomPrompt="1"/>
          </p:nvPr>
        </p:nvSpPr>
        <p:spPr bwMode="gray">
          <a:xfrm>
            <a:off x="4300927" y="4483234"/>
            <a:ext cx="3607198" cy="1335600"/>
          </a:xfrm>
          <a:solidFill>
            <a:schemeClr val="bg1">
              <a:lumMod val="95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>
              <a:defRPr lang="de-DE" sz="1400" noProof="0" dirty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z="1200" noProof="0" dirty="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lang="de-DE" sz="1050" noProof="0" dirty="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lang="de-DE" noProof="0" dirty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8FBEF41B-DA37-4945-8CD5-270E3A1F7016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onten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Inhaltsplatzhalter 30"/>
          <p:cNvSpPr>
            <a:spLocks noGrp="1"/>
          </p:cNvSpPr>
          <p:nvPr>
            <p:ph sz="quarter" idx="19"/>
          </p:nvPr>
        </p:nvSpPr>
        <p:spPr bwMode="gray">
          <a:xfrm>
            <a:off x="3952906" y="1512000"/>
            <a:ext cx="7689600" cy="1933200"/>
          </a:xfrm>
          <a:custGeom>
            <a:avLst/>
            <a:gdLst>
              <a:gd name="connsiteX0" fmla="*/ 0 w 7689600"/>
              <a:gd name="connsiteY0" fmla="*/ 0 h 1933200"/>
              <a:gd name="connsiteX1" fmla="*/ 7167000 w 7689600"/>
              <a:gd name="connsiteY1" fmla="*/ 0 h 1933200"/>
              <a:gd name="connsiteX2" fmla="*/ 7689600 w 7689600"/>
              <a:gd name="connsiteY2" fmla="*/ 522600 h 1933200"/>
              <a:gd name="connsiteX3" fmla="*/ 7689600 w 7689600"/>
              <a:gd name="connsiteY3" fmla="*/ 1933200 h 1933200"/>
              <a:gd name="connsiteX4" fmla="*/ 0 w 7689600"/>
              <a:gd name="connsiteY4" fmla="*/ 1933200 h 19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1933200">
                <a:moveTo>
                  <a:pt x="0" y="0"/>
                </a:moveTo>
                <a:lnTo>
                  <a:pt x="7167000" y="0"/>
                </a:lnTo>
                <a:lnTo>
                  <a:pt x="7689600" y="522600"/>
                </a:lnTo>
                <a:lnTo>
                  <a:pt x="7689600" y="1933200"/>
                </a:lnTo>
                <a:lnTo>
                  <a:pt x="0" y="1933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180000" tIns="180000" rIns="180000" bIns="180000" rtlCol="0" anchor="ctr">
            <a:noAutofit/>
          </a:bodyPr>
          <a:lstStyle>
            <a:lvl1pPr>
              <a:defRPr lang="de-DE" sz="1400" dirty="0" smtClean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z="1200" dirty="0" smtClean="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lang="de-DE" sz="1050" dirty="0" smtClean="0">
                <a:solidFill>
                  <a:schemeClr val="tx2">
                    <a:lumMod val="75000"/>
                  </a:schemeClr>
                </a:solidFill>
              </a:defRPr>
            </a:lvl3pPr>
          </a:lstStyle>
          <a:p>
            <a:pPr marL="269875" lvl="0" indent="-269875"/>
            <a:r>
              <a:rPr lang="de-DE"/>
              <a:t>Formatvorlagen des Textmasters bearbeiten</a:t>
            </a:r>
          </a:p>
          <a:p>
            <a:pPr marL="269875" lvl="1" indent="-269875"/>
            <a:r>
              <a:rPr lang="de-DE"/>
              <a:t>Zweite Ebene</a:t>
            </a:r>
          </a:p>
          <a:p>
            <a:pPr marL="269875" lvl="2" indent="-269875"/>
            <a:r>
              <a:rPr lang="de-DE"/>
              <a:t>Dritte Ebene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20"/>
          </p:nvPr>
        </p:nvSpPr>
        <p:spPr>
          <a:xfrm>
            <a:off x="540000" y="1512000"/>
            <a:ext cx="3412906" cy="1933200"/>
          </a:xfrm>
          <a:solidFill>
            <a:schemeClr val="bg1">
              <a:lumMod val="85000"/>
            </a:schemeClr>
          </a:solidFill>
        </p:spPr>
        <p:txBody>
          <a:bodyPr vert="horz" wrap="square" lIns="180000" tIns="180000" rIns="180000" bIns="180000" rtlCol="0">
            <a:noAutofit/>
          </a:bodyPr>
          <a:lstStyle>
            <a:lvl1pPr marL="0" indent="0">
              <a:buNone/>
              <a:defRPr lang="de-DE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Bild durch Klicken auf Symbol hinzufügen</a:t>
            </a:r>
          </a:p>
        </p:txBody>
      </p:sp>
      <p:sp>
        <p:nvSpPr>
          <p:cNvPr id="14" name="Inhaltsplatzhalter 11"/>
          <p:cNvSpPr>
            <a:spLocks noGrp="1"/>
          </p:cNvSpPr>
          <p:nvPr>
            <p:ph sz="quarter" idx="21"/>
          </p:nvPr>
        </p:nvSpPr>
        <p:spPr>
          <a:xfrm>
            <a:off x="3950947" y="3877050"/>
            <a:ext cx="7689600" cy="1933200"/>
          </a:xfrm>
          <a:solidFill>
            <a:schemeClr val="bg1">
              <a:lumMod val="95000"/>
            </a:schemeClr>
          </a:solidFill>
        </p:spPr>
        <p:txBody>
          <a:bodyPr vert="horz" lIns="180000" tIns="180000" rIns="180000" bIns="180000" rtlCol="0" anchor="ctr">
            <a:noAutofit/>
          </a:bodyPr>
          <a:lstStyle>
            <a:lvl1pPr>
              <a:defRPr lang="de-DE" sz="1400" dirty="0" smtClean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z="1200" dirty="0" smtClean="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lang="de-DE" sz="1050" dirty="0" smtClean="0">
                <a:solidFill>
                  <a:schemeClr val="tx2">
                    <a:lumMod val="75000"/>
                  </a:schemeClr>
                </a:solidFill>
              </a:defRPr>
            </a:lvl3pPr>
          </a:lstStyle>
          <a:p>
            <a:pPr marL="269875" lvl="0" indent="-269875"/>
            <a:r>
              <a:rPr lang="de-DE"/>
              <a:t>Formatvorlagen des Textmasters bearbeiten</a:t>
            </a:r>
          </a:p>
          <a:p>
            <a:pPr marL="269875" lvl="1" indent="-269875"/>
            <a:r>
              <a:rPr lang="de-DE"/>
              <a:t>Zweite Ebene</a:t>
            </a:r>
          </a:p>
          <a:p>
            <a:pPr marL="269875" lvl="2" indent="-269875"/>
            <a:r>
              <a:rPr lang="de-DE"/>
              <a:t>Dritte Ebene</a:t>
            </a:r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22"/>
          </p:nvPr>
        </p:nvSpPr>
        <p:spPr>
          <a:xfrm>
            <a:off x="540000" y="3877050"/>
            <a:ext cx="3412906" cy="1933200"/>
          </a:xfrm>
          <a:solidFill>
            <a:schemeClr val="bg1">
              <a:lumMod val="85000"/>
            </a:schemeClr>
          </a:solidFill>
        </p:spPr>
        <p:txBody>
          <a:bodyPr vert="horz" wrap="square" lIns="180000" tIns="180000" rIns="180000" bIns="180000" rtlCol="0">
            <a:noAutofit/>
          </a:bodyPr>
          <a:lstStyle>
            <a:lvl1pPr marL="0" indent="0">
              <a:buNone/>
              <a:defRPr lang="de-DE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Bild durch Klicken auf Symbol hinzufügen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4D1BCF5-B016-2946-B4DE-975D3A688DBD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und Bild hinter 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5"/>
          </p:nvPr>
        </p:nvSpPr>
        <p:spPr>
          <a:xfrm>
            <a:off x="0" y="4474800"/>
            <a:ext cx="12189600" cy="2383200"/>
          </a:xfrm>
          <a:solidFill>
            <a:schemeClr val="bg1">
              <a:lumMod val="85000"/>
            </a:schemeClr>
          </a:solidFill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Inhalt"/>
          <p:cNvSpPr>
            <a:spLocks noGrp="1"/>
          </p:cNvSpPr>
          <p:nvPr>
            <p:ph sz="half" idx="1"/>
          </p:nvPr>
        </p:nvSpPr>
        <p:spPr bwMode="gray">
          <a:xfrm>
            <a:off x="539998" y="1512000"/>
            <a:ext cx="11109601" cy="279164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6"/>
          </p:nvPr>
        </p:nvSpPr>
        <p:spPr>
          <a:xfrm>
            <a:off x="813" y="4474800"/>
            <a:ext cx="12189600" cy="2384425"/>
          </a:xfrm>
          <a:gradFill>
            <a:gsLst>
              <a:gs pos="55000">
                <a:schemeClr val="accent1">
                  <a:alpha val="50000"/>
                </a:schemeClr>
              </a:gs>
              <a:gs pos="0">
                <a:schemeClr val="accent1">
                  <a:alpha val="80000"/>
                </a:schemeClr>
              </a:gs>
              <a:gs pos="100000">
                <a:schemeClr val="accent3">
                  <a:alpha val="65000"/>
                </a:schemeClr>
              </a:gs>
            </a:gsLst>
            <a:lin ang="3600000" scaled="0"/>
          </a:gradFill>
        </p:spPr>
        <p:txBody>
          <a:bodyPr vert="horz" lIns="540000" tIns="180000" rIns="540000" bIns="180000" rtlCol="0" anchor="ctr">
            <a:noAutofit/>
          </a:bodyPr>
          <a:lstStyle>
            <a:lvl1pPr marL="0" indent="0">
              <a:buClr>
                <a:schemeClr val="bg1"/>
              </a:buClr>
              <a:buNone/>
              <a:defRPr lang="de-DE" b="1" smtClean="0">
                <a:solidFill>
                  <a:schemeClr val="bg1"/>
                </a:solidFill>
                <a:latin typeface="+mj-lt"/>
              </a:defRPr>
            </a:lvl1pPr>
            <a:lvl2pPr marL="450215" indent="0">
              <a:buNone/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69875" lvl="0" indent="-269875"/>
            <a:r>
              <a:rPr lang="de-DE"/>
              <a:t>Formatvorlagen des Textmasters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DF02A4-F49E-2E47-B880-903CF9EBE929}" type="datetime1">
              <a:rPr lang="de-DE" smtClean="0"/>
              <a:t>10.09.2020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8"/>
          </p:nvPr>
        </p:nvSpPr>
        <p:spPr>
          <a:xfrm>
            <a:off x="3934800" y="6326760"/>
            <a:ext cx="4320000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Multi-Task-Learning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9"/>
          </p:nvPr>
        </p:nvSpPr>
        <p:spPr>
          <a:xfrm>
            <a:off x="540813" y="6326760"/>
            <a:ext cx="900000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und 3x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Inhalt"/>
          <p:cNvSpPr>
            <a:spLocks noGrp="1"/>
          </p:cNvSpPr>
          <p:nvPr>
            <p:ph idx="18"/>
          </p:nvPr>
        </p:nvSpPr>
        <p:spPr bwMode="gray">
          <a:xfrm>
            <a:off x="540000" y="1511998"/>
            <a:ext cx="11109600" cy="1432652"/>
          </a:xfrm>
        </p:spPr>
        <p:txBody>
          <a:bodyPr/>
          <a:lstStyle/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40000" y="3088650"/>
            <a:ext cx="3607200" cy="2721600"/>
          </a:xfrm>
          <a:custGeom>
            <a:avLst/>
            <a:gdLst>
              <a:gd name="connsiteX0" fmla="*/ 0 w 3607200"/>
              <a:gd name="connsiteY0" fmla="*/ 0 h 2721600"/>
              <a:gd name="connsiteX1" fmla="*/ 936000 w 3607200"/>
              <a:gd name="connsiteY1" fmla="*/ 0 h 2721600"/>
              <a:gd name="connsiteX2" fmla="*/ 2413486 w 3607200"/>
              <a:gd name="connsiteY2" fmla="*/ 0 h 2721600"/>
              <a:gd name="connsiteX3" fmla="*/ 3069076 w 3607200"/>
              <a:gd name="connsiteY3" fmla="*/ 0 h 2721600"/>
              <a:gd name="connsiteX4" fmla="*/ 3607200 w 3607200"/>
              <a:gd name="connsiteY4" fmla="*/ 538124 h 2721600"/>
              <a:gd name="connsiteX5" fmla="*/ 3607200 w 3607200"/>
              <a:gd name="connsiteY5" fmla="*/ 2721600 h 2721600"/>
              <a:gd name="connsiteX6" fmla="*/ 2413486 w 3607200"/>
              <a:gd name="connsiteY6" fmla="*/ 2721600 h 2721600"/>
              <a:gd name="connsiteX7" fmla="*/ 936000 w 3607200"/>
              <a:gd name="connsiteY7" fmla="*/ 2721600 h 2721600"/>
              <a:gd name="connsiteX8" fmla="*/ 0 w 3607200"/>
              <a:gd name="connsiteY8" fmla="*/ 2721600 h 27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07200" h="2721600">
                <a:moveTo>
                  <a:pt x="0" y="0"/>
                </a:moveTo>
                <a:lnTo>
                  <a:pt x="936000" y="0"/>
                </a:lnTo>
                <a:lnTo>
                  <a:pt x="2413486" y="0"/>
                </a:lnTo>
                <a:lnTo>
                  <a:pt x="3069076" y="0"/>
                </a:lnTo>
                <a:lnTo>
                  <a:pt x="3607200" y="538124"/>
                </a:lnTo>
                <a:lnTo>
                  <a:pt x="3607200" y="2721600"/>
                </a:lnTo>
                <a:lnTo>
                  <a:pt x="2413486" y="2721600"/>
                </a:lnTo>
                <a:lnTo>
                  <a:pt x="936000" y="2721600"/>
                </a:lnTo>
                <a:lnTo>
                  <a:pt x="0" y="2721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360000" tIns="360000" rIns="360000" bIns="360000" anchor="b">
            <a:noAutofit/>
          </a:bodyPr>
          <a:lstStyle>
            <a:lvl1pPr marL="0" indent="0" algn="l">
              <a:buNone/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450215" indent="0">
              <a:buNone/>
              <a:defRPr>
                <a:solidFill>
                  <a:schemeClr val="tx1"/>
                </a:solidFill>
              </a:defRPr>
            </a:lvl2pPr>
            <a:lvl3pPr marL="81026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Textmasterformat </a:t>
            </a:r>
            <a:br>
              <a:rPr lang="de-DE" noProof="0"/>
            </a:br>
            <a:r>
              <a:rPr lang="de-DE" noProof="0"/>
              <a:t>bearbeiten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291200" y="3088650"/>
            <a:ext cx="3607200" cy="2721600"/>
          </a:xfrm>
          <a:custGeom>
            <a:avLst/>
            <a:gdLst>
              <a:gd name="connsiteX0" fmla="*/ 0 w 3607200"/>
              <a:gd name="connsiteY0" fmla="*/ 0 h 2721600"/>
              <a:gd name="connsiteX1" fmla="*/ 936000 w 3607200"/>
              <a:gd name="connsiteY1" fmla="*/ 0 h 2721600"/>
              <a:gd name="connsiteX2" fmla="*/ 2558323 w 3607200"/>
              <a:gd name="connsiteY2" fmla="*/ 0 h 2721600"/>
              <a:gd name="connsiteX3" fmla="*/ 3069076 w 3607200"/>
              <a:gd name="connsiteY3" fmla="*/ 0 h 2721600"/>
              <a:gd name="connsiteX4" fmla="*/ 3607200 w 3607200"/>
              <a:gd name="connsiteY4" fmla="*/ 538124 h 2721600"/>
              <a:gd name="connsiteX5" fmla="*/ 3607200 w 3607200"/>
              <a:gd name="connsiteY5" fmla="*/ 2721600 h 2721600"/>
              <a:gd name="connsiteX6" fmla="*/ 2558323 w 3607200"/>
              <a:gd name="connsiteY6" fmla="*/ 2721600 h 2721600"/>
              <a:gd name="connsiteX7" fmla="*/ 936000 w 3607200"/>
              <a:gd name="connsiteY7" fmla="*/ 2721600 h 2721600"/>
              <a:gd name="connsiteX8" fmla="*/ 0 w 3607200"/>
              <a:gd name="connsiteY8" fmla="*/ 2721600 h 27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07200" h="2721600">
                <a:moveTo>
                  <a:pt x="0" y="0"/>
                </a:moveTo>
                <a:lnTo>
                  <a:pt x="936000" y="0"/>
                </a:lnTo>
                <a:lnTo>
                  <a:pt x="2558323" y="0"/>
                </a:lnTo>
                <a:lnTo>
                  <a:pt x="3069076" y="0"/>
                </a:lnTo>
                <a:lnTo>
                  <a:pt x="3607200" y="538124"/>
                </a:lnTo>
                <a:lnTo>
                  <a:pt x="3607200" y="2721600"/>
                </a:lnTo>
                <a:lnTo>
                  <a:pt x="2558323" y="2721600"/>
                </a:lnTo>
                <a:lnTo>
                  <a:pt x="936000" y="2721600"/>
                </a:lnTo>
                <a:lnTo>
                  <a:pt x="0" y="2721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360000" tIns="360000" rIns="360000" bIns="360000" anchor="b">
            <a:noAutofit/>
          </a:bodyPr>
          <a:lstStyle>
            <a:lvl1pPr marL="0" indent="0" algn="l">
              <a:buNone/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450215" indent="0">
              <a:buNone/>
              <a:defRPr>
                <a:solidFill>
                  <a:schemeClr val="tx1"/>
                </a:solidFill>
              </a:defRPr>
            </a:lvl2pPr>
            <a:lvl3pPr marL="81026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Textmasterformat </a:t>
            </a:r>
            <a:br>
              <a:rPr lang="de-DE" noProof="0"/>
            </a:br>
            <a:r>
              <a:rPr lang="de-DE" noProof="0"/>
              <a:t>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8042400" y="3088650"/>
            <a:ext cx="3607200" cy="2721600"/>
          </a:xfrm>
          <a:custGeom>
            <a:avLst/>
            <a:gdLst>
              <a:gd name="connsiteX0" fmla="*/ 0 w 3607200"/>
              <a:gd name="connsiteY0" fmla="*/ 0 h 2721600"/>
              <a:gd name="connsiteX1" fmla="*/ 936000 w 3607200"/>
              <a:gd name="connsiteY1" fmla="*/ 0 h 2721600"/>
              <a:gd name="connsiteX2" fmla="*/ 2817120 w 3607200"/>
              <a:gd name="connsiteY2" fmla="*/ 0 h 2721600"/>
              <a:gd name="connsiteX3" fmla="*/ 3069076 w 3607200"/>
              <a:gd name="connsiteY3" fmla="*/ 0 h 2721600"/>
              <a:gd name="connsiteX4" fmla="*/ 3607200 w 3607200"/>
              <a:gd name="connsiteY4" fmla="*/ 538124 h 2721600"/>
              <a:gd name="connsiteX5" fmla="*/ 3607200 w 3607200"/>
              <a:gd name="connsiteY5" fmla="*/ 2721600 h 2721600"/>
              <a:gd name="connsiteX6" fmla="*/ 2817120 w 3607200"/>
              <a:gd name="connsiteY6" fmla="*/ 2721600 h 2721600"/>
              <a:gd name="connsiteX7" fmla="*/ 936000 w 3607200"/>
              <a:gd name="connsiteY7" fmla="*/ 2721600 h 2721600"/>
              <a:gd name="connsiteX8" fmla="*/ 0 w 3607200"/>
              <a:gd name="connsiteY8" fmla="*/ 2721600 h 27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07200" h="2721600">
                <a:moveTo>
                  <a:pt x="0" y="0"/>
                </a:moveTo>
                <a:lnTo>
                  <a:pt x="936000" y="0"/>
                </a:lnTo>
                <a:lnTo>
                  <a:pt x="2817120" y="0"/>
                </a:lnTo>
                <a:lnTo>
                  <a:pt x="3069076" y="0"/>
                </a:lnTo>
                <a:lnTo>
                  <a:pt x="3607200" y="538124"/>
                </a:lnTo>
                <a:lnTo>
                  <a:pt x="3607200" y="2721600"/>
                </a:lnTo>
                <a:lnTo>
                  <a:pt x="2817120" y="2721600"/>
                </a:lnTo>
                <a:lnTo>
                  <a:pt x="936000" y="2721600"/>
                </a:lnTo>
                <a:lnTo>
                  <a:pt x="0" y="2721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360000" tIns="360000" rIns="360000" bIns="360000" anchor="b">
            <a:noAutofit/>
          </a:bodyPr>
          <a:lstStyle>
            <a:lvl1pPr marL="0" indent="0" algn="l">
              <a:buNone/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450215" indent="0">
              <a:buNone/>
              <a:defRPr>
                <a:solidFill>
                  <a:schemeClr val="tx1"/>
                </a:solidFill>
              </a:defRPr>
            </a:lvl2pPr>
            <a:lvl3pPr marL="81026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Textmasterformat </a:t>
            </a:r>
            <a:br>
              <a:rPr lang="de-DE" noProof="0"/>
            </a:br>
            <a:r>
              <a:rPr lang="de-DE" noProof="0"/>
              <a:t>bearbeiten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3666682C-AB3E-4B4B-A719-4F2D75817BE2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x Bild mit Unter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Bildplatzhalter 37"/>
          <p:cNvSpPr>
            <a:spLocks noGrp="1"/>
          </p:cNvSpPr>
          <p:nvPr>
            <p:ph type="pic" sz="quarter" idx="17"/>
          </p:nvPr>
        </p:nvSpPr>
        <p:spPr>
          <a:xfrm>
            <a:off x="540000" y="1512000"/>
            <a:ext cx="3607200" cy="2077200"/>
          </a:xfrm>
          <a:solidFill>
            <a:schemeClr val="bg1">
              <a:lumMod val="85000"/>
            </a:schemeClr>
          </a:solidFill>
        </p:spPr>
        <p:txBody>
          <a:bodyPr vert="horz" lIns="180000" tIns="180000" rIns="180000" bIns="180000" rtlCol="0" anchor="t">
            <a:noAutofit/>
          </a:bodyPr>
          <a:lstStyle>
            <a:lvl1pPr marL="0" indent="0">
              <a:buNone/>
              <a:defRPr lang="en-US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7" name="Bildplatzhalter 37"/>
          <p:cNvSpPr>
            <a:spLocks noGrp="1"/>
          </p:cNvSpPr>
          <p:nvPr>
            <p:ph type="pic" sz="quarter" idx="18"/>
          </p:nvPr>
        </p:nvSpPr>
        <p:spPr>
          <a:xfrm>
            <a:off x="4291200" y="1512000"/>
            <a:ext cx="3607200" cy="2077200"/>
          </a:xfrm>
          <a:solidFill>
            <a:schemeClr val="bg1">
              <a:lumMod val="85000"/>
            </a:schemeClr>
          </a:solidFill>
        </p:spPr>
        <p:txBody>
          <a:bodyPr vert="horz" lIns="180000" tIns="180000" rIns="180000" bIns="180000" rtlCol="0" anchor="t">
            <a:noAutofit/>
          </a:bodyPr>
          <a:lstStyle>
            <a:lvl1pPr marL="0" indent="0">
              <a:buNone/>
              <a:defRPr lang="en-US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Bildplatzhalter 37"/>
          <p:cNvSpPr>
            <a:spLocks noGrp="1"/>
          </p:cNvSpPr>
          <p:nvPr>
            <p:ph type="pic" sz="quarter" idx="19"/>
          </p:nvPr>
        </p:nvSpPr>
        <p:spPr>
          <a:xfrm>
            <a:off x="8042400" y="1512000"/>
            <a:ext cx="3607200" cy="2077200"/>
          </a:xfrm>
          <a:solidFill>
            <a:schemeClr val="bg1">
              <a:lumMod val="85000"/>
            </a:schemeClr>
          </a:solidFill>
        </p:spPr>
        <p:txBody>
          <a:bodyPr vert="horz" lIns="180000" tIns="180000" rIns="180000" bIns="180000" rtlCol="0" anchor="t">
            <a:noAutofit/>
          </a:bodyPr>
          <a:lstStyle>
            <a:lvl1pPr marL="0" indent="0">
              <a:buNone/>
              <a:defRPr lang="en-US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0" name="Bildplatzhalter 37"/>
          <p:cNvSpPr>
            <a:spLocks noGrp="1"/>
          </p:cNvSpPr>
          <p:nvPr>
            <p:ph type="pic" sz="quarter" idx="21"/>
          </p:nvPr>
        </p:nvSpPr>
        <p:spPr>
          <a:xfrm>
            <a:off x="540000" y="3733050"/>
            <a:ext cx="3607200" cy="2077200"/>
          </a:xfrm>
          <a:solidFill>
            <a:schemeClr val="bg1">
              <a:lumMod val="85000"/>
            </a:schemeClr>
          </a:solidFill>
        </p:spPr>
        <p:txBody>
          <a:bodyPr vert="horz" lIns="180000" tIns="180000" rIns="180000" bIns="180000" rtlCol="0" anchor="t">
            <a:noAutofit/>
          </a:bodyPr>
          <a:lstStyle>
            <a:lvl1pPr marL="0" indent="0">
              <a:buNone/>
              <a:defRPr lang="en-US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1" name="Bildplatzhalter 37"/>
          <p:cNvSpPr>
            <a:spLocks noGrp="1"/>
          </p:cNvSpPr>
          <p:nvPr>
            <p:ph type="pic" sz="quarter" idx="22"/>
          </p:nvPr>
        </p:nvSpPr>
        <p:spPr>
          <a:xfrm>
            <a:off x="4291200" y="3733050"/>
            <a:ext cx="3607200" cy="2077200"/>
          </a:xfrm>
          <a:solidFill>
            <a:schemeClr val="bg1">
              <a:lumMod val="85000"/>
            </a:schemeClr>
          </a:solidFill>
        </p:spPr>
        <p:txBody>
          <a:bodyPr vert="horz" lIns="180000" tIns="180000" rIns="180000" bIns="180000" rtlCol="0" anchor="t">
            <a:noAutofit/>
          </a:bodyPr>
          <a:lstStyle>
            <a:lvl1pPr marL="0" indent="0">
              <a:buNone/>
              <a:defRPr lang="en-US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Bildplatzhalter 37"/>
          <p:cNvSpPr>
            <a:spLocks noGrp="1"/>
          </p:cNvSpPr>
          <p:nvPr>
            <p:ph type="pic" sz="quarter" idx="23"/>
          </p:nvPr>
        </p:nvSpPr>
        <p:spPr>
          <a:xfrm>
            <a:off x="8042400" y="3733050"/>
            <a:ext cx="3607200" cy="2077200"/>
          </a:xfrm>
          <a:solidFill>
            <a:schemeClr val="bg1">
              <a:lumMod val="85000"/>
            </a:schemeClr>
          </a:solidFill>
        </p:spPr>
        <p:txBody>
          <a:bodyPr vert="horz" lIns="180000" tIns="180000" rIns="180000" bIns="180000" rtlCol="0" anchor="t">
            <a:noAutofit/>
          </a:bodyPr>
          <a:lstStyle>
            <a:lvl1pPr marL="0" indent="0">
              <a:buNone/>
              <a:defRPr lang="en-US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33" hasCustomPrompt="1"/>
          </p:nvPr>
        </p:nvSpPr>
        <p:spPr>
          <a:xfrm>
            <a:off x="540000" y="3229200"/>
            <a:ext cx="3607200" cy="360000"/>
          </a:xfrm>
          <a:gradFill>
            <a:gsLst>
              <a:gs pos="0">
                <a:schemeClr val="accent1">
                  <a:alpha val="80000"/>
                </a:schemeClr>
              </a:gs>
              <a:gs pos="55000">
                <a:schemeClr val="accent1">
                  <a:alpha val="50000"/>
                </a:schemeClr>
              </a:gs>
              <a:gs pos="100000">
                <a:schemeClr val="accent3">
                  <a:alpha val="65000"/>
                </a:schemeClr>
              </a:gs>
            </a:gsLst>
            <a:lin ang="3600000" scaled="0"/>
          </a:gradFill>
        </p:spPr>
        <p:txBody>
          <a:bodyPr vert="horz" lIns="180000" tIns="0" rIns="180000" bIns="0" rtlCol="0" anchor="ctr">
            <a:noAutofit/>
          </a:bodyPr>
          <a:lstStyle>
            <a:lvl1pPr marL="0" indent="0">
              <a:buClr>
                <a:schemeClr val="bg1"/>
              </a:buClr>
              <a:buFont typeface="Wingdings" panose="05000000000000000000" pitchFamily="2" charset="2"/>
              <a:buNone/>
              <a:defRPr lang="de-DE" sz="1600" dirty="0" smtClean="0">
                <a:solidFill>
                  <a:schemeClr val="bg1"/>
                </a:solidFill>
              </a:defRPr>
            </a:lvl1pPr>
            <a:lvl2pPr>
              <a:defRPr lang="de-DE" sz="1800" dirty="0" smtClean="0">
                <a:solidFill>
                  <a:schemeClr val="bg1"/>
                </a:solidFill>
              </a:defRPr>
            </a:lvl2pPr>
            <a:lvl3pPr>
              <a:defRPr lang="de-DE" sz="1800" dirty="0" smtClean="0">
                <a:solidFill>
                  <a:schemeClr val="bg1"/>
                </a:solidFill>
              </a:defRPr>
            </a:lvl3pPr>
            <a:lvl4pPr>
              <a:defRPr lang="de-DE" sz="1800" dirty="0" smtClean="0">
                <a:solidFill>
                  <a:schemeClr val="bg1"/>
                </a:solidFill>
              </a:defRPr>
            </a:lvl4pPr>
            <a:lvl5pPr>
              <a:defRPr lang="de-DE" sz="1800" dirty="0">
                <a:solidFill>
                  <a:schemeClr val="bg1"/>
                </a:solidFill>
              </a:defRPr>
            </a:lvl5pPr>
          </a:lstStyle>
          <a:p>
            <a:pPr marL="269875" lvl="0" indent="-269875"/>
            <a:r>
              <a:rPr lang="de-DE"/>
              <a:t>Textformat bearbeiten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34" hasCustomPrompt="1"/>
          </p:nvPr>
        </p:nvSpPr>
        <p:spPr>
          <a:xfrm>
            <a:off x="4291200" y="3229200"/>
            <a:ext cx="3607200" cy="360000"/>
          </a:xfrm>
          <a:gradFill>
            <a:gsLst>
              <a:gs pos="0">
                <a:schemeClr val="accent1">
                  <a:alpha val="80000"/>
                </a:schemeClr>
              </a:gs>
              <a:gs pos="55000">
                <a:schemeClr val="accent1">
                  <a:alpha val="50000"/>
                </a:schemeClr>
              </a:gs>
              <a:gs pos="100000">
                <a:schemeClr val="accent3">
                  <a:alpha val="65000"/>
                </a:schemeClr>
              </a:gs>
            </a:gsLst>
            <a:lin ang="3600000" scaled="0"/>
          </a:gradFill>
        </p:spPr>
        <p:txBody>
          <a:bodyPr vert="horz" lIns="180000" tIns="0" rIns="180000" bIns="0" rtlCol="0" anchor="ctr">
            <a:noAutofit/>
          </a:bodyPr>
          <a:lstStyle>
            <a:lvl1pPr marL="0" indent="0">
              <a:buClr>
                <a:schemeClr val="bg1"/>
              </a:buClr>
              <a:buFont typeface="Wingdings" panose="05000000000000000000" pitchFamily="2" charset="2"/>
              <a:buNone/>
              <a:defRPr lang="de-DE" sz="1600" dirty="0" smtClean="0">
                <a:solidFill>
                  <a:schemeClr val="bg1"/>
                </a:solidFill>
              </a:defRPr>
            </a:lvl1pPr>
            <a:lvl2pPr>
              <a:defRPr lang="de-DE" sz="1800" dirty="0" smtClean="0">
                <a:solidFill>
                  <a:schemeClr val="bg1"/>
                </a:solidFill>
              </a:defRPr>
            </a:lvl2pPr>
            <a:lvl3pPr>
              <a:defRPr lang="de-DE" sz="1800" dirty="0" smtClean="0">
                <a:solidFill>
                  <a:schemeClr val="bg1"/>
                </a:solidFill>
              </a:defRPr>
            </a:lvl3pPr>
            <a:lvl4pPr>
              <a:defRPr lang="de-DE" sz="1800" dirty="0" smtClean="0">
                <a:solidFill>
                  <a:schemeClr val="bg1"/>
                </a:solidFill>
              </a:defRPr>
            </a:lvl4pPr>
            <a:lvl5pPr>
              <a:defRPr lang="de-DE" sz="1800" dirty="0">
                <a:solidFill>
                  <a:schemeClr val="bg1"/>
                </a:solidFill>
              </a:defRPr>
            </a:lvl5pPr>
          </a:lstStyle>
          <a:p>
            <a:pPr marL="269875" lvl="0" indent="-269875"/>
            <a:r>
              <a:rPr lang="de-DE"/>
              <a:t>Textformat bearbeiten</a:t>
            </a: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35" hasCustomPrompt="1"/>
          </p:nvPr>
        </p:nvSpPr>
        <p:spPr>
          <a:xfrm>
            <a:off x="8042400" y="3229200"/>
            <a:ext cx="3607200" cy="360000"/>
          </a:xfrm>
          <a:gradFill>
            <a:gsLst>
              <a:gs pos="0">
                <a:schemeClr val="accent1">
                  <a:alpha val="80000"/>
                </a:schemeClr>
              </a:gs>
              <a:gs pos="55000">
                <a:schemeClr val="accent1">
                  <a:alpha val="50000"/>
                </a:schemeClr>
              </a:gs>
              <a:gs pos="100000">
                <a:schemeClr val="accent3">
                  <a:alpha val="65000"/>
                </a:schemeClr>
              </a:gs>
            </a:gsLst>
            <a:lin ang="3600000" scaled="0"/>
          </a:gradFill>
        </p:spPr>
        <p:txBody>
          <a:bodyPr vert="horz" lIns="180000" tIns="0" rIns="180000" bIns="0" rtlCol="0" anchor="ctr">
            <a:noAutofit/>
          </a:bodyPr>
          <a:lstStyle>
            <a:lvl1pPr marL="0" indent="0">
              <a:buClr>
                <a:schemeClr val="bg1"/>
              </a:buClr>
              <a:buFont typeface="Wingdings" panose="05000000000000000000" pitchFamily="2" charset="2"/>
              <a:buNone/>
              <a:defRPr lang="de-DE" sz="1600" dirty="0" smtClean="0">
                <a:solidFill>
                  <a:schemeClr val="bg1"/>
                </a:solidFill>
              </a:defRPr>
            </a:lvl1pPr>
            <a:lvl2pPr>
              <a:defRPr lang="de-DE" sz="1800" dirty="0" smtClean="0">
                <a:solidFill>
                  <a:schemeClr val="bg1"/>
                </a:solidFill>
              </a:defRPr>
            </a:lvl2pPr>
            <a:lvl3pPr>
              <a:defRPr lang="de-DE" sz="1800" dirty="0" smtClean="0">
                <a:solidFill>
                  <a:schemeClr val="bg1"/>
                </a:solidFill>
              </a:defRPr>
            </a:lvl3pPr>
            <a:lvl4pPr>
              <a:defRPr lang="de-DE" sz="1800" dirty="0" smtClean="0">
                <a:solidFill>
                  <a:schemeClr val="bg1"/>
                </a:solidFill>
              </a:defRPr>
            </a:lvl4pPr>
            <a:lvl5pPr>
              <a:defRPr lang="de-DE" sz="1800" dirty="0">
                <a:solidFill>
                  <a:schemeClr val="bg1"/>
                </a:solidFill>
              </a:defRPr>
            </a:lvl5pPr>
          </a:lstStyle>
          <a:p>
            <a:pPr marL="269875" lvl="0" indent="-269875"/>
            <a:r>
              <a:rPr lang="de-DE"/>
              <a:t>Textformat bearbeiten</a:t>
            </a:r>
          </a:p>
        </p:txBody>
      </p:sp>
      <p:sp>
        <p:nvSpPr>
          <p:cNvPr id="34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540000" y="5450250"/>
            <a:ext cx="3607200" cy="360000"/>
          </a:xfrm>
          <a:gradFill>
            <a:gsLst>
              <a:gs pos="0">
                <a:schemeClr val="accent1">
                  <a:alpha val="80000"/>
                </a:schemeClr>
              </a:gs>
              <a:gs pos="55000">
                <a:schemeClr val="accent1">
                  <a:alpha val="50000"/>
                </a:schemeClr>
              </a:gs>
              <a:gs pos="100000">
                <a:schemeClr val="accent3">
                  <a:alpha val="65000"/>
                </a:schemeClr>
              </a:gs>
            </a:gsLst>
            <a:lin ang="3600000" scaled="0"/>
          </a:gradFill>
        </p:spPr>
        <p:txBody>
          <a:bodyPr vert="horz" lIns="180000" tIns="0" rIns="180000" bIns="0" rtlCol="0" anchor="ctr">
            <a:noAutofit/>
          </a:bodyPr>
          <a:lstStyle>
            <a:lvl1pPr marL="0" indent="0">
              <a:buClr>
                <a:schemeClr val="bg1"/>
              </a:buClr>
              <a:buNone/>
              <a:defRPr lang="de-DE" sz="1600" dirty="0" smtClean="0">
                <a:solidFill>
                  <a:schemeClr val="bg1"/>
                </a:solidFill>
              </a:defRPr>
            </a:lvl1pPr>
            <a:lvl2pPr>
              <a:defRPr lang="de-DE" sz="1800" dirty="0" smtClean="0">
                <a:solidFill>
                  <a:schemeClr val="bg1"/>
                </a:solidFill>
              </a:defRPr>
            </a:lvl2pPr>
            <a:lvl3pPr>
              <a:defRPr lang="de-DE" sz="1800" dirty="0" smtClean="0">
                <a:solidFill>
                  <a:schemeClr val="bg1"/>
                </a:solidFill>
              </a:defRPr>
            </a:lvl3pPr>
            <a:lvl4pPr>
              <a:defRPr lang="de-DE" sz="1800" dirty="0" smtClean="0">
                <a:solidFill>
                  <a:schemeClr val="bg1"/>
                </a:solidFill>
              </a:defRPr>
            </a:lvl4pPr>
            <a:lvl5pPr>
              <a:defRPr lang="de-DE" sz="1800" dirty="0">
                <a:solidFill>
                  <a:schemeClr val="bg1"/>
                </a:solidFill>
              </a:defRPr>
            </a:lvl5pPr>
          </a:lstStyle>
          <a:p>
            <a:pPr marL="269875" lvl="0" indent="-269875"/>
            <a:r>
              <a:rPr lang="de-DE"/>
              <a:t>Textformat bearbeiten</a:t>
            </a: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291200" y="5450250"/>
            <a:ext cx="3607200" cy="360000"/>
          </a:xfrm>
          <a:gradFill>
            <a:gsLst>
              <a:gs pos="0">
                <a:schemeClr val="accent1">
                  <a:alpha val="80000"/>
                </a:schemeClr>
              </a:gs>
              <a:gs pos="55000">
                <a:schemeClr val="accent1">
                  <a:alpha val="50000"/>
                </a:schemeClr>
              </a:gs>
              <a:gs pos="100000">
                <a:schemeClr val="accent3">
                  <a:alpha val="65000"/>
                </a:schemeClr>
              </a:gs>
            </a:gsLst>
            <a:lin ang="3600000" scaled="0"/>
          </a:gradFill>
        </p:spPr>
        <p:txBody>
          <a:bodyPr vert="horz" lIns="180000" tIns="0" rIns="180000" bIns="0" rtlCol="0" anchor="ctr">
            <a:noAutofit/>
          </a:bodyPr>
          <a:lstStyle>
            <a:lvl1pPr marL="0" indent="0">
              <a:buClr>
                <a:schemeClr val="bg1"/>
              </a:buClr>
              <a:buNone/>
              <a:defRPr lang="de-DE" sz="1600" dirty="0" smtClean="0">
                <a:solidFill>
                  <a:schemeClr val="bg1"/>
                </a:solidFill>
              </a:defRPr>
            </a:lvl1pPr>
            <a:lvl2pPr>
              <a:defRPr lang="de-DE" sz="1800" dirty="0" smtClean="0">
                <a:solidFill>
                  <a:schemeClr val="bg1"/>
                </a:solidFill>
              </a:defRPr>
            </a:lvl2pPr>
            <a:lvl3pPr>
              <a:defRPr lang="de-DE" sz="1800" dirty="0" smtClean="0">
                <a:solidFill>
                  <a:schemeClr val="bg1"/>
                </a:solidFill>
              </a:defRPr>
            </a:lvl3pPr>
            <a:lvl4pPr>
              <a:defRPr lang="de-DE" sz="1800" dirty="0" smtClean="0">
                <a:solidFill>
                  <a:schemeClr val="bg1"/>
                </a:solidFill>
              </a:defRPr>
            </a:lvl4pPr>
            <a:lvl5pPr>
              <a:defRPr lang="de-DE" sz="1800" dirty="0">
                <a:solidFill>
                  <a:schemeClr val="bg1"/>
                </a:solidFill>
              </a:defRPr>
            </a:lvl5pPr>
          </a:lstStyle>
          <a:p>
            <a:pPr marL="269875" lvl="0" indent="-269875"/>
            <a:r>
              <a:rPr lang="de-DE"/>
              <a:t>Textformat bearbeiten</a:t>
            </a:r>
          </a:p>
        </p:txBody>
      </p:sp>
      <p:sp>
        <p:nvSpPr>
          <p:cNvPr id="37" name="Textplatzhalter 3"/>
          <p:cNvSpPr>
            <a:spLocks noGrp="1"/>
          </p:cNvSpPr>
          <p:nvPr>
            <p:ph type="body" sz="quarter" idx="39" hasCustomPrompt="1"/>
          </p:nvPr>
        </p:nvSpPr>
        <p:spPr>
          <a:xfrm>
            <a:off x="8042400" y="5450250"/>
            <a:ext cx="3607200" cy="360000"/>
          </a:xfrm>
          <a:gradFill>
            <a:gsLst>
              <a:gs pos="0">
                <a:schemeClr val="accent1">
                  <a:alpha val="80000"/>
                </a:schemeClr>
              </a:gs>
              <a:gs pos="55000">
                <a:schemeClr val="accent1">
                  <a:alpha val="50000"/>
                </a:schemeClr>
              </a:gs>
              <a:gs pos="100000">
                <a:schemeClr val="accent3">
                  <a:alpha val="65000"/>
                </a:schemeClr>
              </a:gs>
            </a:gsLst>
            <a:lin ang="3600000" scaled="0"/>
          </a:gradFill>
        </p:spPr>
        <p:txBody>
          <a:bodyPr vert="horz" lIns="180000" tIns="0" rIns="180000" bIns="0" rtlCol="0" anchor="ctr">
            <a:noAutofit/>
          </a:bodyPr>
          <a:lstStyle>
            <a:lvl1pPr marL="0" indent="0">
              <a:buClr>
                <a:schemeClr val="bg1"/>
              </a:buClr>
              <a:buNone/>
              <a:defRPr lang="de-DE" sz="1600" dirty="0" smtClean="0">
                <a:solidFill>
                  <a:schemeClr val="bg1"/>
                </a:solidFill>
              </a:defRPr>
            </a:lvl1pPr>
            <a:lvl2pPr>
              <a:defRPr lang="de-DE" sz="1800" dirty="0" smtClean="0">
                <a:solidFill>
                  <a:schemeClr val="bg1"/>
                </a:solidFill>
              </a:defRPr>
            </a:lvl2pPr>
            <a:lvl3pPr>
              <a:defRPr lang="de-DE" sz="1800" dirty="0" smtClean="0">
                <a:solidFill>
                  <a:schemeClr val="bg1"/>
                </a:solidFill>
              </a:defRPr>
            </a:lvl3pPr>
            <a:lvl4pPr>
              <a:defRPr lang="de-DE" sz="1800" dirty="0" smtClean="0">
                <a:solidFill>
                  <a:schemeClr val="bg1"/>
                </a:solidFill>
              </a:defRPr>
            </a:lvl4pPr>
            <a:lvl5pPr>
              <a:defRPr lang="de-DE" sz="1800" dirty="0">
                <a:solidFill>
                  <a:schemeClr val="bg1"/>
                </a:solidFill>
              </a:defRPr>
            </a:lvl5pPr>
          </a:lstStyle>
          <a:p>
            <a:pPr marL="269875" lvl="0" indent="-269875"/>
            <a:r>
              <a:rPr lang="de-DE"/>
              <a:t>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fld id="{07C11B9F-20B2-EE44-9EBA-8DD8BA6A8CBD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Bild mit Unterzeil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 1"/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540000" y="1512000"/>
            <a:ext cx="3663959" cy="2124000"/>
          </a:xfrm>
          <a:solidFill>
            <a:schemeClr val="bg1">
              <a:lumMod val="85000"/>
            </a:schemeClr>
          </a:solidFill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52" name="Textplatzhalter 51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3636001"/>
            <a:ext cx="3663958" cy="2174250"/>
          </a:xfrm>
          <a:solidFill>
            <a:schemeClr val="bg1">
              <a:lumMod val="95000"/>
            </a:schemeClr>
          </a:solidFill>
        </p:spPr>
        <p:txBody>
          <a:bodyPr vert="horz" lIns="180000" tIns="180000" rIns="180000" bIns="144000" rtlCol="0">
            <a:noAutofit/>
          </a:bodyPr>
          <a:lstStyle>
            <a:lvl1pPr>
              <a:defRPr lang="de-DE" sz="1400" smtClean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z="1200" smtClean="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lang="de-DE" sz="1050" smtClean="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lang="de-DE" sz="900" smtClean="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3" name="Bild 1"/>
          <p:cNvSpPr>
            <a:spLocks noGrp="1" noChangeAspect="1"/>
          </p:cNvSpPr>
          <p:nvPr>
            <p:ph type="pic" sz="quarter" idx="20"/>
          </p:nvPr>
        </p:nvSpPr>
        <p:spPr bwMode="gray">
          <a:xfrm>
            <a:off x="4257767" y="1512000"/>
            <a:ext cx="3663959" cy="2124000"/>
          </a:xfrm>
          <a:solidFill>
            <a:schemeClr val="bg1">
              <a:lumMod val="85000"/>
            </a:schemeClr>
          </a:solidFill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55" name="Textplatzhalter 51"/>
          <p:cNvSpPr>
            <a:spLocks noGrp="1"/>
          </p:cNvSpPr>
          <p:nvPr>
            <p:ph type="body" sz="quarter" idx="22" hasCustomPrompt="1"/>
          </p:nvPr>
        </p:nvSpPr>
        <p:spPr>
          <a:xfrm>
            <a:off x="4257767" y="3636001"/>
            <a:ext cx="3663958" cy="2174250"/>
          </a:xfrm>
          <a:solidFill>
            <a:schemeClr val="bg1">
              <a:lumMod val="95000"/>
            </a:schemeClr>
          </a:solidFill>
        </p:spPr>
        <p:txBody>
          <a:bodyPr vert="horz" lIns="180000" tIns="180000" rIns="180000" bIns="144000" rtlCol="0">
            <a:noAutofit/>
          </a:bodyPr>
          <a:lstStyle>
            <a:lvl1pPr>
              <a:defRPr lang="de-DE" sz="1400" smtClean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z="1200" smtClean="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lang="de-DE" sz="1050" smtClean="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lang="de-DE" sz="900" smtClean="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0" name="Bildplatzhalter 59"/>
          <p:cNvSpPr>
            <a:spLocks noGrp="1" noChangeAspect="1"/>
          </p:cNvSpPr>
          <p:nvPr>
            <p:ph type="pic" sz="quarter" idx="23"/>
          </p:nvPr>
        </p:nvSpPr>
        <p:spPr bwMode="gray">
          <a:xfrm>
            <a:off x="7975534" y="1512000"/>
            <a:ext cx="3663959" cy="2124000"/>
          </a:xfrm>
          <a:custGeom>
            <a:avLst/>
            <a:gdLst>
              <a:gd name="connsiteX0" fmla="*/ 0 w 3663959"/>
              <a:gd name="connsiteY0" fmla="*/ 0 h 2124000"/>
              <a:gd name="connsiteX1" fmla="*/ 3149162 w 3663959"/>
              <a:gd name="connsiteY1" fmla="*/ 0 h 2124000"/>
              <a:gd name="connsiteX2" fmla="*/ 3663959 w 3663959"/>
              <a:gd name="connsiteY2" fmla="*/ 514797 h 2124000"/>
              <a:gd name="connsiteX3" fmla="*/ 3663959 w 3663959"/>
              <a:gd name="connsiteY3" fmla="*/ 2124000 h 2124000"/>
              <a:gd name="connsiteX4" fmla="*/ 0 w 3663959"/>
              <a:gd name="connsiteY4" fmla="*/ 2124000 h 21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3959" h="2124000">
                <a:moveTo>
                  <a:pt x="0" y="0"/>
                </a:moveTo>
                <a:lnTo>
                  <a:pt x="3149162" y="0"/>
                </a:lnTo>
                <a:lnTo>
                  <a:pt x="3663959" y="514797"/>
                </a:lnTo>
                <a:lnTo>
                  <a:pt x="3663959" y="2124000"/>
                </a:lnTo>
                <a:lnTo>
                  <a:pt x="0" y="2124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58" name="Textplatzhalter 51"/>
          <p:cNvSpPr>
            <a:spLocks noGrp="1"/>
          </p:cNvSpPr>
          <p:nvPr>
            <p:ph type="body" sz="quarter" idx="25" hasCustomPrompt="1"/>
          </p:nvPr>
        </p:nvSpPr>
        <p:spPr>
          <a:xfrm>
            <a:off x="7975535" y="3636001"/>
            <a:ext cx="3663958" cy="2174250"/>
          </a:xfrm>
          <a:solidFill>
            <a:schemeClr val="bg1">
              <a:lumMod val="95000"/>
            </a:schemeClr>
          </a:solidFill>
        </p:spPr>
        <p:txBody>
          <a:bodyPr vert="horz" lIns="180000" tIns="180000" rIns="180000" bIns="144000" rtlCol="0">
            <a:noAutofit/>
          </a:bodyPr>
          <a:lstStyle>
            <a:lvl1pPr>
              <a:defRPr lang="de-DE" sz="1400" smtClean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z="1200" smtClean="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lang="de-DE" sz="1050" smtClean="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lang="de-DE" sz="900" smtClean="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>
          <a:xfrm>
            <a:off x="540000" y="432000"/>
            <a:ext cx="10296000" cy="108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257346" y="3276000"/>
            <a:ext cx="3664800" cy="360000"/>
          </a:xfrm>
          <a:gradFill>
            <a:gsLst>
              <a:gs pos="0">
                <a:schemeClr val="accent1">
                  <a:alpha val="80000"/>
                </a:schemeClr>
              </a:gs>
              <a:gs pos="55000">
                <a:schemeClr val="accent1">
                  <a:alpha val="50000"/>
                </a:schemeClr>
              </a:gs>
              <a:gs pos="100000">
                <a:schemeClr val="accent3">
                  <a:alpha val="65000"/>
                </a:schemeClr>
              </a:gs>
            </a:gsLst>
            <a:lin ang="3600000" scaled="0"/>
          </a:gradFill>
        </p:spPr>
        <p:txBody>
          <a:bodyPr vert="horz" lIns="180000" tIns="0" rIns="180000" bIns="0" rtlCol="0" anchor="ctr">
            <a:noAutofit/>
          </a:bodyPr>
          <a:lstStyle>
            <a:lvl1pPr marL="0" indent="0">
              <a:buClr>
                <a:schemeClr val="bg1"/>
              </a:buClr>
              <a:buNone/>
              <a:defRPr lang="de-DE" sz="1600" dirty="0" smtClean="0">
                <a:solidFill>
                  <a:schemeClr val="bg1"/>
                </a:solidFill>
              </a:defRPr>
            </a:lvl1pPr>
            <a:lvl2pPr>
              <a:defRPr lang="de-DE" sz="1800" dirty="0" smtClean="0">
                <a:solidFill>
                  <a:schemeClr val="bg1"/>
                </a:solidFill>
              </a:defRPr>
            </a:lvl2pPr>
            <a:lvl3pPr>
              <a:defRPr lang="de-DE" sz="1800" dirty="0" smtClean="0">
                <a:solidFill>
                  <a:schemeClr val="bg1"/>
                </a:solidFill>
              </a:defRPr>
            </a:lvl3pPr>
            <a:lvl4pPr>
              <a:defRPr lang="de-DE" sz="1800" dirty="0" smtClean="0">
                <a:solidFill>
                  <a:schemeClr val="bg1"/>
                </a:solidFill>
              </a:defRPr>
            </a:lvl4pPr>
            <a:lvl5pPr>
              <a:defRPr lang="de-DE" sz="1800" dirty="0">
                <a:solidFill>
                  <a:schemeClr val="bg1"/>
                </a:solidFill>
              </a:defRPr>
            </a:lvl5pPr>
          </a:lstStyle>
          <a:p>
            <a:pPr marL="269875" lvl="0" indent="-269875"/>
            <a:r>
              <a:rPr lang="de-DE"/>
              <a:t>Textformat bearbeiten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7974693" y="3276000"/>
            <a:ext cx="3664800" cy="360000"/>
          </a:xfrm>
          <a:gradFill>
            <a:gsLst>
              <a:gs pos="0">
                <a:schemeClr val="accent1">
                  <a:alpha val="80000"/>
                </a:schemeClr>
              </a:gs>
              <a:gs pos="55000">
                <a:schemeClr val="accent1">
                  <a:alpha val="50000"/>
                </a:schemeClr>
              </a:gs>
              <a:gs pos="100000">
                <a:schemeClr val="accent3">
                  <a:alpha val="65000"/>
                </a:schemeClr>
              </a:gs>
            </a:gsLst>
            <a:lin ang="3600000" scaled="0"/>
          </a:gradFill>
        </p:spPr>
        <p:txBody>
          <a:bodyPr vert="horz" lIns="180000" tIns="0" rIns="180000" bIns="0" rtlCol="0" anchor="ctr">
            <a:noAutofit/>
          </a:bodyPr>
          <a:lstStyle>
            <a:lvl1pPr marL="0" indent="0">
              <a:buClr>
                <a:schemeClr val="bg1"/>
              </a:buClr>
              <a:buNone/>
              <a:defRPr lang="de-DE" sz="1600" dirty="0" smtClean="0">
                <a:solidFill>
                  <a:schemeClr val="bg1"/>
                </a:solidFill>
              </a:defRPr>
            </a:lvl1pPr>
            <a:lvl2pPr>
              <a:defRPr lang="de-DE" sz="1800" dirty="0" smtClean="0">
                <a:solidFill>
                  <a:schemeClr val="bg1"/>
                </a:solidFill>
              </a:defRPr>
            </a:lvl2pPr>
            <a:lvl3pPr>
              <a:defRPr lang="de-DE" sz="1800" dirty="0" smtClean="0">
                <a:solidFill>
                  <a:schemeClr val="bg1"/>
                </a:solidFill>
              </a:defRPr>
            </a:lvl3pPr>
            <a:lvl4pPr>
              <a:defRPr lang="de-DE" sz="1800" dirty="0" smtClean="0">
                <a:solidFill>
                  <a:schemeClr val="bg1"/>
                </a:solidFill>
              </a:defRPr>
            </a:lvl4pPr>
            <a:lvl5pPr>
              <a:defRPr lang="de-DE" sz="1800" dirty="0">
                <a:solidFill>
                  <a:schemeClr val="bg1"/>
                </a:solidFill>
              </a:defRPr>
            </a:lvl5pPr>
          </a:lstStyle>
          <a:p>
            <a:pPr marL="269875" lvl="0" indent="-269875"/>
            <a:r>
              <a:rPr lang="de-DE"/>
              <a:t>Textformat bearbeiten</a:t>
            </a:r>
          </a:p>
        </p:txBody>
      </p:sp>
      <p:sp>
        <p:nvSpPr>
          <p:cNvPr id="21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40000" y="3276000"/>
            <a:ext cx="3664800" cy="360000"/>
          </a:xfrm>
          <a:gradFill>
            <a:gsLst>
              <a:gs pos="0">
                <a:schemeClr val="accent1">
                  <a:alpha val="80000"/>
                </a:schemeClr>
              </a:gs>
              <a:gs pos="55000">
                <a:schemeClr val="accent1">
                  <a:alpha val="50000"/>
                </a:schemeClr>
              </a:gs>
              <a:gs pos="100000">
                <a:schemeClr val="accent3">
                  <a:alpha val="65000"/>
                </a:schemeClr>
              </a:gs>
            </a:gsLst>
            <a:lin ang="3600000" scaled="0"/>
          </a:gradFill>
        </p:spPr>
        <p:txBody>
          <a:bodyPr vert="horz" lIns="180000" tIns="0" rIns="180000" bIns="0" rtlCol="0" anchor="ctr">
            <a:noAutofit/>
          </a:bodyPr>
          <a:lstStyle>
            <a:lvl1pPr marL="0" indent="0">
              <a:buClr>
                <a:schemeClr val="bg1"/>
              </a:buClr>
              <a:buNone/>
              <a:defRPr lang="de-DE" sz="1600" dirty="0" smtClean="0">
                <a:solidFill>
                  <a:schemeClr val="bg1"/>
                </a:solidFill>
              </a:defRPr>
            </a:lvl1pPr>
            <a:lvl2pPr>
              <a:defRPr lang="de-DE" sz="1800" dirty="0" smtClean="0">
                <a:solidFill>
                  <a:schemeClr val="bg1"/>
                </a:solidFill>
              </a:defRPr>
            </a:lvl2pPr>
            <a:lvl3pPr>
              <a:defRPr lang="de-DE" sz="1800" dirty="0" smtClean="0">
                <a:solidFill>
                  <a:schemeClr val="bg1"/>
                </a:solidFill>
              </a:defRPr>
            </a:lvl3pPr>
            <a:lvl4pPr>
              <a:defRPr lang="de-DE" sz="1800" dirty="0" smtClean="0">
                <a:solidFill>
                  <a:schemeClr val="bg1"/>
                </a:solidFill>
              </a:defRPr>
            </a:lvl4pPr>
            <a:lvl5pPr>
              <a:defRPr lang="de-DE" sz="1800" dirty="0">
                <a:solidFill>
                  <a:schemeClr val="bg1"/>
                </a:solidFill>
              </a:defRPr>
            </a:lvl5pPr>
          </a:lstStyle>
          <a:p>
            <a:pPr marL="269875" lvl="0" indent="-269875"/>
            <a:r>
              <a:rPr lang="de-DE"/>
              <a:t>Textformat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D26793F0-157B-2747-903D-7978A66CF887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1"/>
          <p:cNvSpPr>
            <a:spLocks noGrp="1"/>
          </p:cNvSpPr>
          <p:nvPr>
            <p:ph type="body" sz="quarter" idx="41"/>
          </p:nvPr>
        </p:nvSpPr>
        <p:spPr bwMode="gray">
          <a:xfrm>
            <a:off x="540000" y="2689200"/>
            <a:ext cx="2455200" cy="1944000"/>
          </a:xfrm>
        </p:spPr>
        <p:txBody>
          <a:bodyPr rIns="0" anchor="ctr"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de-DE" noProof="0"/>
              <a:t>Formatvorlagen des Textmasters bearbeiten</a:t>
            </a:r>
          </a:p>
        </p:txBody>
      </p:sp>
      <p:cxnSp>
        <p:nvCxnSpPr>
          <p:cNvPr id="24" name="Linie"/>
          <p:cNvCxnSpPr/>
          <p:nvPr userDrawn="1"/>
        </p:nvCxnSpPr>
        <p:spPr bwMode="gray">
          <a:xfrm>
            <a:off x="3179206" y="3661200"/>
            <a:ext cx="396000" cy="0"/>
          </a:xfrm>
          <a:prstGeom prst="line">
            <a:avLst/>
          </a:prstGeom>
          <a:noFill/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hteck 1"/>
          <p:cNvSpPr>
            <a:spLocks noChangeAspect="1"/>
          </p:cNvSpPr>
          <p:nvPr userDrawn="1"/>
        </p:nvSpPr>
        <p:spPr bwMode="gray">
          <a:xfrm>
            <a:off x="3575206" y="2581200"/>
            <a:ext cx="2160000" cy="21600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/>
          </a:p>
        </p:txBody>
      </p:sp>
      <p:sp>
        <p:nvSpPr>
          <p:cNvPr id="37" name="Bild 1"/>
          <p:cNvSpPr>
            <a:spLocks noGrp="1" noChangeAspect="1"/>
          </p:cNvSpPr>
          <p:nvPr>
            <p:ph type="pic" sz="quarter" idx="34"/>
          </p:nvPr>
        </p:nvSpPr>
        <p:spPr bwMode="gray">
          <a:xfrm>
            <a:off x="3683206" y="2689200"/>
            <a:ext cx="1944000" cy="1944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 anchor="ctr"/>
          <a:lstStyle>
            <a:lvl1pPr marL="0" indent="0" algn="ctr">
              <a:buNone/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31" name="Rechteck 2"/>
          <p:cNvSpPr>
            <a:spLocks noChangeAspect="1"/>
          </p:cNvSpPr>
          <p:nvPr userDrawn="1"/>
        </p:nvSpPr>
        <p:spPr bwMode="gray">
          <a:xfrm>
            <a:off x="6455206" y="2581200"/>
            <a:ext cx="2160000" cy="2160000"/>
          </a:xfrm>
          <a:prstGeom prst="snip1Rect">
            <a:avLst>
              <a:gd name="adj" fmla="val 14462"/>
            </a:avLst>
          </a:prstGeom>
          <a:noFill/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/>
          </a:p>
        </p:txBody>
      </p:sp>
      <p:sp>
        <p:nvSpPr>
          <p:cNvPr id="17" name="Bildplatzhalter 16"/>
          <p:cNvSpPr>
            <a:spLocks noGrp="1" noChangeAspect="1"/>
          </p:cNvSpPr>
          <p:nvPr>
            <p:ph type="pic" sz="quarter" idx="33"/>
          </p:nvPr>
        </p:nvSpPr>
        <p:spPr bwMode="gray">
          <a:xfrm>
            <a:off x="6563206" y="2689200"/>
            <a:ext cx="1944000" cy="1944000"/>
          </a:xfrm>
          <a:custGeom>
            <a:avLst/>
            <a:gdLst>
              <a:gd name="connsiteX0" fmla="*/ 0 w 1944000"/>
              <a:gd name="connsiteY0" fmla="*/ 0 h 1944000"/>
              <a:gd name="connsiteX1" fmla="*/ 1675445 w 1944000"/>
              <a:gd name="connsiteY1" fmla="*/ 0 h 1944000"/>
              <a:gd name="connsiteX2" fmla="*/ 1944000 w 1944000"/>
              <a:gd name="connsiteY2" fmla="*/ 268555 h 1944000"/>
              <a:gd name="connsiteX3" fmla="*/ 1944000 w 1944000"/>
              <a:gd name="connsiteY3" fmla="*/ 1944000 h 1944000"/>
              <a:gd name="connsiteX4" fmla="*/ 0 w 1944000"/>
              <a:gd name="connsiteY4" fmla="*/ 194400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944000">
                <a:moveTo>
                  <a:pt x="0" y="0"/>
                </a:moveTo>
                <a:lnTo>
                  <a:pt x="1675445" y="0"/>
                </a:lnTo>
                <a:lnTo>
                  <a:pt x="1944000" y="268555"/>
                </a:lnTo>
                <a:lnTo>
                  <a:pt x="1944000" y="1944000"/>
                </a:lnTo>
                <a:lnTo>
                  <a:pt x="0" y="1944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144000" tIns="144000" rIns="144000" bIns="14400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</a:p>
        </p:txBody>
      </p:sp>
      <p:cxnSp>
        <p:nvCxnSpPr>
          <p:cNvPr id="25" name="Linie"/>
          <p:cNvCxnSpPr/>
          <p:nvPr userDrawn="1"/>
        </p:nvCxnSpPr>
        <p:spPr bwMode="gray">
          <a:xfrm>
            <a:off x="8615206" y="3661200"/>
            <a:ext cx="396000" cy="0"/>
          </a:xfrm>
          <a:prstGeom prst="line">
            <a:avLst/>
          </a:prstGeom>
          <a:noFill/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 2"/>
          <p:cNvSpPr>
            <a:spLocks noGrp="1"/>
          </p:cNvSpPr>
          <p:nvPr>
            <p:ph type="body" sz="quarter" idx="42"/>
          </p:nvPr>
        </p:nvSpPr>
        <p:spPr bwMode="gray">
          <a:xfrm>
            <a:off x="9194400" y="2689200"/>
            <a:ext cx="2455200" cy="1944000"/>
          </a:xfrm>
        </p:spPr>
        <p:txBody>
          <a:bodyPr lIns="0" rIns="0" anchor="ctr"/>
          <a:lstStyle>
            <a:lvl1pPr marL="0" indent="0" algn="l">
              <a:buFontTx/>
              <a:buNone/>
              <a:defRPr/>
            </a:lvl1pPr>
          </a:lstStyle>
          <a:p>
            <a:pPr lvl="0"/>
            <a:r>
              <a:rPr lang="de-DE" noProof="0"/>
              <a:t>Formatvorlagen des Textmasters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fld id="{CCAD8DA8-7CB5-434D-A839-DB9B5702AEC8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Bildplatzhalter 47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6419207" y="1624539"/>
            <a:ext cx="1717200" cy="1717200"/>
          </a:xfrm>
          <a:custGeom>
            <a:avLst/>
            <a:gdLst>
              <a:gd name="connsiteX0" fmla="*/ 0 w 1717200"/>
              <a:gd name="connsiteY0" fmla="*/ 0 h 1717200"/>
              <a:gd name="connsiteX1" fmla="*/ 1452348 w 1717200"/>
              <a:gd name="connsiteY1" fmla="*/ 0 h 1717200"/>
              <a:gd name="connsiteX2" fmla="*/ 1717200 w 1717200"/>
              <a:gd name="connsiteY2" fmla="*/ 264853 h 1717200"/>
              <a:gd name="connsiteX3" fmla="*/ 1717200 w 1717200"/>
              <a:gd name="connsiteY3" fmla="*/ 1717200 h 1717200"/>
              <a:gd name="connsiteX4" fmla="*/ 0 w 1717200"/>
              <a:gd name="connsiteY4" fmla="*/ 1717200 h 171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200" h="1717200">
                <a:moveTo>
                  <a:pt x="0" y="0"/>
                </a:moveTo>
                <a:lnTo>
                  <a:pt x="1452348" y="0"/>
                </a:lnTo>
                <a:lnTo>
                  <a:pt x="1717200" y="264853"/>
                </a:lnTo>
                <a:lnTo>
                  <a:pt x="1717200" y="1717200"/>
                </a:lnTo>
                <a:lnTo>
                  <a:pt x="0" y="1717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180000" tIns="180000" rIns="180000" bIns="180000" rtlCol="0" anchor="t">
            <a:noAutofit/>
          </a:bodyPr>
          <a:lstStyle>
            <a:lvl1pPr marL="0" indent="0">
              <a:buNone/>
              <a:defRPr lang="en-US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cxnSp>
        <p:nvCxnSpPr>
          <p:cNvPr id="10" name="Linie"/>
          <p:cNvCxnSpPr/>
          <p:nvPr userDrawn="1"/>
        </p:nvCxnSpPr>
        <p:spPr bwMode="gray">
          <a:xfrm>
            <a:off x="3478007" y="2483139"/>
            <a:ext cx="468000" cy="0"/>
          </a:xfrm>
          <a:prstGeom prst="line">
            <a:avLst/>
          </a:prstGeom>
          <a:noFill/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hteck 10"/>
          <p:cNvSpPr>
            <a:spLocks noChangeAspect="1"/>
          </p:cNvSpPr>
          <p:nvPr userDrawn="1"/>
        </p:nvSpPr>
        <p:spPr bwMode="gray">
          <a:xfrm>
            <a:off x="3946007" y="1516539"/>
            <a:ext cx="1933200" cy="19332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noProof="0"/>
          </a:p>
        </p:txBody>
      </p:sp>
      <p:cxnSp>
        <p:nvCxnSpPr>
          <p:cNvPr id="14" name="Linie"/>
          <p:cNvCxnSpPr/>
          <p:nvPr userDrawn="1"/>
        </p:nvCxnSpPr>
        <p:spPr bwMode="gray">
          <a:xfrm>
            <a:off x="8244407" y="2483139"/>
            <a:ext cx="468000" cy="0"/>
          </a:xfrm>
          <a:prstGeom prst="line">
            <a:avLst/>
          </a:prstGeom>
          <a:noFill/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Rechteck: eine Ecke abgeschnitten 35"/>
          <p:cNvSpPr>
            <a:spLocks noChangeAspect="1"/>
          </p:cNvSpPr>
          <p:nvPr userDrawn="1"/>
        </p:nvSpPr>
        <p:spPr bwMode="gray">
          <a:xfrm>
            <a:off x="6311207" y="1516539"/>
            <a:ext cx="1933200" cy="1933200"/>
          </a:xfrm>
          <a:prstGeom prst="snip1Rect">
            <a:avLst>
              <a:gd name="adj" fmla="val 15928"/>
            </a:avLst>
          </a:prstGeom>
          <a:noFill/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noProof="0"/>
          </a:p>
        </p:txBody>
      </p:sp>
      <p:cxnSp>
        <p:nvCxnSpPr>
          <p:cNvPr id="18" name="Linie"/>
          <p:cNvCxnSpPr/>
          <p:nvPr userDrawn="1"/>
        </p:nvCxnSpPr>
        <p:spPr bwMode="gray">
          <a:xfrm>
            <a:off x="3478007" y="4837431"/>
            <a:ext cx="468000" cy="0"/>
          </a:xfrm>
          <a:prstGeom prst="line">
            <a:avLst/>
          </a:prstGeom>
          <a:noFill/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Rechteck 18"/>
          <p:cNvSpPr>
            <a:spLocks noChangeAspect="1"/>
          </p:cNvSpPr>
          <p:nvPr userDrawn="1"/>
        </p:nvSpPr>
        <p:spPr bwMode="gray">
          <a:xfrm>
            <a:off x="3946007" y="3870831"/>
            <a:ext cx="1933200" cy="19332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noProof="0"/>
          </a:p>
        </p:txBody>
      </p:sp>
      <p:cxnSp>
        <p:nvCxnSpPr>
          <p:cNvPr id="22" name="Linie"/>
          <p:cNvCxnSpPr/>
          <p:nvPr userDrawn="1"/>
        </p:nvCxnSpPr>
        <p:spPr bwMode="gray">
          <a:xfrm>
            <a:off x="8244407" y="4837431"/>
            <a:ext cx="468000" cy="0"/>
          </a:xfrm>
          <a:prstGeom prst="line">
            <a:avLst/>
          </a:prstGeom>
          <a:noFill/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hteck 22"/>
          <p:cNvSpPr>
            <a:spLocks noChangeAspect="1"/>
          </p:cNvSpPr>
          <p:nvPr userDrawn="1"/>
        </p:nvSpPr>
        <p:spPr bwMode="gray">
          <a:xfrm>
            <a:off x="6311207" y="3870831"/>
            <a:ext cx="1933200" cy="19332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40406" y="1516539"/>
            <a:ext cx="2779202" cy="1933200"/>
          </a:xfrm>
        </p:spPr>
        <p:txBody>
          <a:bodyPr vert="horz" lIns="0" tIns="0" rIns="0" bIns="0" rtlCol="0" anchor="ctr">
            <a:noAutofit/>
          </a:bodyPr>
          <a:lstStyle>
            <a:lvl1pPr marL="0" indent="0" algn="r">
              <a:buNone/>
              <a:defRPr lang="de-DE" smtClean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mtClean="0">
                <a:solidFill>
                  <a:schemeClr val="tx1"/>
                </a:solidFill>
              </a:defRPr>
            </a:lvl2pPr>
            <a:lvl3pPr>
              <a:defRPr lang="de-DE" smtClean="0">
                <a:solidFill>
                  <a:schemeClr val="tx1"/>
                </a:solidFill>
              </a:defRPr>
            </a:lvl3pPr>
            <a:lvl4pPr>
              <a:defRPr lang="de-DE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38" name="Bildplatzhalter 37"/>
          <p:cNvSpPr>
            <a:spLocks noGrp="1" noChangeAspect="1"/>
          </p:cNvSpPr>
          <p:nvPr>
            <p:ph type="pic" sz="quarter" idx="15"/>
          </p:nvPr>
        </p:nvSpPr>
        <p:spPr>
          <a:xfrm>
            <a:off x="4054007" y="1624539"/>
            <a:ext cx="1717200" cy="1717200"/>
          </a:xfrm>
          <a:solidFill>
            <a:schemeClr val="bg1">
              <a:lumMod val="85000"/>
            </a:schemeClr>
          </a:solidFill>
        </p:spPr>
        <p:txBody>
          <a:bodyPr vert="horz" lIns="180000" tIns="180000" rIns="180000" bIns="180000" rtlCol="0" anchor="t">
            <a:noAutofit/>
          </a:bodyPr>
          <a:lstStyle>
            <a:lvl1pPr marL="0" indent="0">
              <a:buNone/>
              <a:defRPr lang="en-US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9" name="Bildplatzhalter 37"/>
          <p:cNvSpPr>
            <a:spLocks noGrp="1" noChangeAspect="1"/>
          </p:cNvSpPr>
          <p:nvPr>
            <p:ph type="pic" sz="quarter" idx="16"/>
          </p:nvPr>
        </p:nvSpPr>
        <p:spPr>
          <a:xfrm>
            <a:off x="6419207" y="3978831"/>
            <a:ext cx="1717200" cy="1717200"/>
          </a:xfrm>
          <a:solidFill>
            <a:schemeClr val="bg1">
              <a:lumMod val="85000"/>
            </a:schemeClr>
          </a:solidFill>
        </p:spPr>
        <p:txBody>
          <a:bodyPr vert="horz" lIns="180000" tIns="180000" rIns="180000" bIns="180000" rtlCol="0" anchor="t">
            <a:noAutofit/>
          </a:bodyPr>
          <a:lstStyle>
            <a:lvl1pPr marL="0" indent="0">
              <a:buNone/>
              <a:defRPr lang="en-US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0" name="Bildplatzhalter 37"/>
          <p:cNvSpPr>
            <a:spLocks noGrp="1" noChangeAspect="1"/>
          </p:cNvSpPr>
          <p:nvPr>
            <p:ph type="pic" sz="quarter" idx="17"/>
          </p:nvPr>
        </p:nvSpPr>
        <p:spPr>
          <a:xfrm>
            <a:off x="4054007" y="3978831"/>
            <a:ext cx="1717200" cy="1717200"/>
          </a:xfrm>
          <a:solidFill>
            <a:schemeClr val="bg1">
              <a:lumMod val="85000"/>
            </a:schemeClr>
          </a:solidFill>
        </p:spPr>
        <p:txBody>
          <a:bodyPr vert="horz" lIns="180000" tIns="180000" rIns="180000" bIns="180000" rtlCol="0" anchor="t">
            <a:noAutofit/>
          </a:bodyPr>
          <a:lstStyle>
            <a:lvl1pPr marL="0" indent="0">
              <a:buNone/>
              <a:defRPr lang="en-US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0406" y="3870831"/>
            <a:ext cx="2779202" cy="1933200"/>
          </a:xfrm>
        </p:spPr>
        <p:txBody>
          <a:bodyPr vert="horz" lIns="0" tIns="0" rIns="0" bIns="0" rtlCol="0" anchor="ctr">
            <a:noAutofit/>
          </a:bodyPr>
          <a:lstStyle>
            <a:lvl1pPr marL="0" indent="0" algn="r">
              <a:buNone/>
              <a:defRPr lang="de-DE" smtClean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mtClean="0">
                <a:solidFill>
                  <a:schemeClr val="tx1"/>
                </a:solidFill>
              </a:defRPr>
            </a:lvl2pPr>
            <a:lvl3pPr>
              <a:defRPr lang="de-DE" smtClean="0">
                <a:solidFill>
                  <a:schemeClr val="tx1"/>
                </a:solidFill>
              </a:defRPr>
            </a:lvl3pPr>
            <a:lvl4pPr>
              <a:defRPr lang="de-DE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42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870877" y="1516539"/>
            <a:ext cx="2779202" cy="1933200"/>
          </a:xfrm>
        </p:spPr>
        <p:txBody>
          <a:bodyPr vert="horz" lIns="0" tIns="0" rIns="0" bIns="0" rtlCol="0" anchor="ctr">
            <a:noAutofit/>
          </a:bodyPr>
          <a:lstStyle>
            <a:lvl1pPr marL="0" indent="0" algn="l">
              <a:buNone/>
              <a:defRPr lang="de-DE" smtClean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mtClean="0">
                <a:solidFill>
                  <a:schemeClr val="tx1"/>
                </a:solidFill>
              </a:defRPr>
            </a:lvl2pPr>
            <a:lvl3pPr>
              <a:defRPr lang="de-DE" smtClean="0">
                <a:solidFill>
                  <a:schemeClr val="tx1"/>
                </a:solidFill>
              </a:defRPr>
            </a:lvl3pPr>
            <a:lvl4pPr>
              <a:defRPr lang="de-DE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43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870877" y="3870831"/>
            <a:ext cx="2779202" cy="1933200"/>
          </a:xfrm>
        </p:spPr>
        <p:txBody>
          <a:bodyPr vert="horz" lIns="0" tIns="0" rIns="0" bIns="0" rtlCol="0" anchor="ctr">
            <a:noAutofit/>
          </a:bodyPr>
          <a:lstStyle>
            <a:lvl1pPr marL="0" indent="0" algn="l">
              <a:buNone/>
              <a:defRPr lang="de-DE" smtClean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mtClean="0">
                <a:solidFill>
                  <a:schemeClr val="tx1"/>
                </a:solidFill>
              </a:defRPr>
            </a:lvl2pPr>
            <a:lvl3pPr>
              <a:defRPr lang="de-DE" smtClean="0">
                <a:solidFill>
                  <a:schemeClr val="tx1"/>
                </a:solidFill>
              </a:defRPr>
            </a:lvl3pPr>
            <a:lvl4pPr>
              <a:defRPr lang="de-DE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803F496-AD95-4040-8C63-D398C3967406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6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Titel: Agenda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18B6E4EF-0186-FA41-B2D3-7A37BB24E625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19662" y="2237014"/>
            <a:ext cx="2921657" cy="816430"/>
          </a:xfr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pP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Klicken Sie auf den </a:t>
            </a:r>
            <a:br>
              <a:rPr lang="de-DE" sz="1600" b="1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Platzhaltertext</a:t>
            </a: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 und geben </a:t>
            </a:r>
            <a:br>
              <a:rPr lang="de-DE" sz="1600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Sie Ihren Text ein.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126903" y="2258634"/>
            <a:ext cx="2921657" cy="81643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pP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Klicken Sie auf den </a:t>
            </a:r>
            <a:br>
              <a:rPr lang="de-DE" sz="1600" b="1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Platzhaltertext</a:t>
            </a: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 und geben </a:t>
            </a:r>
            <a:br>
              <a:rPr lang="de-DE" sz="1600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Sie Ihren Text ein.</a:t>
            </a:r>
          </a:p>
        </p:txBody>
      </p:sp>
      <p:grpSp>
        <p:nvGrpSpPr>
          <p:cNvPr id="11" name="Gruppieren 10"/>
          <p:cNvGrpSpPr/>
          <p:nvPr userDrawn="1"/>
        </p:nvGrpSpPr>
        <p:grpSpPr bwMode="gray">
          <a:xfrm>
            <a:off x="4169829" y="2216849"/>
            <a:ext cx="1690746" cy="900000"/>
            <a:chOff x="3800475" y="1970965"/>
            <a:chExt cx="1690746" cy="900000"/>
          </a:xfrm>
        </p:grpSpPr>
        <p:sp>
          <p:nvSpPr>
            <p:cNvPr id="12" name="Rechteck 11"/>
            <p:cNvSpPr>
              <a:spLocks noChangeAspect="1"/>
            </p:cNvSpPr>
            <p:nvPr/>
          </p:nvSpPr>
          <p:spPr bwMode="gray">
            <a:xfrm>
              <a:off x="4591221" y="1970965"/>
              <a:ext cx="900000" cy="90000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noProof="0"/>
            </a:p>
          </p:txBody>
        </p:sp>
        <p:cxnSp>
          <p:nvCxnSpPr>
            <p:cNvPr id="13" name="Linie"/>
            <p:cNvCxnSpPr/>
            <p:nvPr/>
          </p:nvCxnSpPr>
          <p:spPr bwMode="gray">
            <a:xfrm>
              <a:off x="3800475" y="2420965"/>
              <a:ext cx="792000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Rechteck 13"/>
            <p:cNvSpPr/>
            <p:nvPr/>
          </p:nvSpPr>
          <p:spPr bwMode="gray">
            <a:xfrm>
              <a:off x="4681221" y="2060965"/>
              <a:ext cx="720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r>
                <a:rPr lang="de-DE" sz="2000" b="1">
                  <a:solidFill>
                    <a:schemeClr val="accent1">
                      <a:lumMod val="7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5" name="Gruppieren 14"/>
          <p:cNvGrpSpPr/>
          <p:nvPr userDrawn="1"/>
        </p:nvGrpSpPr>
        <p:grpSpPr bwMode="gray">
          <a:xfrm>
            <a:off x="6328575" y="2216849"/>
            <a:ext cx="1692000" cy="900000"/>
            <a:chOff x="5959221" y="1988749"/>
            <a:chExt cx="1692000" cy="900000"/>
          </a:xfrm>
        </p:grpSpPr>
        <p:cxnSp>
          <p:nvCxnSpPr>
            <p:cNvPr id="16" name="Linie"/>
            <p:cNvCxnSpPr/>
            <p:nvPr/>
          </p:nvCxnSpPr>
          <p:spPr bwMode="gray">
            <a:xfrm>
              <a:off x="6859221" y="2438749"/>
              <a:ext cx="792000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7" name="Gruppieren 16"/>
            <p:cNvGrpSpPr/>
            <p:nvPr/>
          </p:nvGrpSpPr>
          <p:grpSpPr bwMode="gray">
            <a:xfrm>
              <a:off x="5959221" y="1988749"/>
              <a:ext cx="900000" cy="900000"/>
              <a:chOff x="5959221" y="1988749"/>
              <a:chExt cx="900000" cy="900000"/>
            </a:xfrm>
          </p:grpSpPr>
          <p:sp>
            <p:nvSpPr>
              <p:cNvPr id="18" name="Rechteck 17"/>
              <p:cNvSpPr>
                <a:spLocks noChangeAspect="1"/>
              </p:cNvSpPr>
              <p:nvPr/>
            </p:nvSpPr>
            <p:spPr bwMode="gray">
              <a:xfrm>
                <a:off x="5959221" y="1988749"/>
                <a:ext cx="900000" cy="9000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endParaRPr lang="de-DE" noProof="0"/>
              </a:p>
            </p:txBody>
          </p:sp>
          <p:sp>
            <p:nvSpPr>
              <p:cNvPr id="19" name="Rechteck 18"/>
              <p:cNvSpPr/>
              <p:nvPr/>
            </p:nvSpPr>
            <p:spPr bwMode="gray">
              <a:xfrm>
                <a:off x="6049221" y="2078749"/>
                <a:ext cx="720000" cy="72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2000" b="1">
                    <a:solidFill>
                      <a:schemeClr val="accent1">
                        <a:lumMod val="75000"/>
                      </a:schemeClr>
                    </a:solidFill>
                  </a:rPr>
                  <a:t>4</a:t>
                </a:r>
              </a:p>
            </p:txBody>
          </p:sp>
        </p:grpSp>
      </p:grpSp>
      <p:sp>
        <p:nvSpPr>
          <p:cNvPr id="20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62" y="3581516"/>
            <a:ext cx="2921657" cy="816430"/>
          </a:xfr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pP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Klicken Sie auf den </a:t>
            </a:r>
            <a:br>
              <a:rPr lang="de-DE" sz="1600" b="1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Platzhaltertext</a:t>
            </a: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 und geben </a:t>
            </a:r>
            <a:br>
              <a:rPr lang="de-DE" sz="1600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Sie Ihren Text ein.</a:t>
            </a:r>
          </a:p>
        </p:txBody>
      </p:sp>
      <p:sp>
        <p:nvSpPr>
          <p:cNvPr id="21" name="Textplatzhalt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126903" y="3603136"/>
            <a:ext cx="2921657" cy="81643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pP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Klicken Sie auf den </a:t>
            </a:r>
            <a:br>
              <a:rPr lang="de-DE" sz="1600" b="1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Platzhaltertext</a:t>
            </a: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 und geben </a:t>
            </a:r>
            <a:br>
              <a:rPr lang="de-DE" sz="1600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Sie Ihren Text ein.</a:t>
            </a:r>
          </a:p>
        </p:txBody>
      </p:sp>
      <p:grpSp>
        <p:nvGrpSpPr>
          <p:cNvPr id="22" name="Gruppieren 21"/>
          <p:cNvGrpSpPr/>
          <p:nvPr userDrawn="1"/>
        </p:nvGrpSpPr>
        <p:grpSpPr bwMode="gray">
          <a:xfrm>
            <a:off x="4169829" y="3561351"/>
            <a:ext cx="1690746" cy="900000"/>
            <a:chOff x="3800475" y="1970965"/>
            <a:chExt cx="1690746" cy="900000"/>
          </a:xfrm>
        </p:grpSpPr>
        <p:sp>
          <p:nvSpPr>
            <p:cNvPr id="23" name="Rechteck 22"/>
            <p:cNvSpPr>
              <a:spLocks noChangeAspect="1"/>
            </p:cNvSpPr>
            <p:nvPr/>
          </p:nvSpPr>
          <p:spPr bwMode="gray">
            <a:xfrm>
              <a:off x="4591221" y="1970965"/>
              <a:ext cx="900000" cy="90000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noProof="0"/>
            </a:p>
          </p:txBody>
        </p:sp>
        <p:cxnSp>
          <p:nvCxnSpPr>
            <p:cNvPr id="24" name="Linie"/>
            <p:cNvCxnSpPr/>
            <p:nvPr/>
          </p:nvCxnSpPr>
          <p:spPr bwMode="gray">
            <a:xfrm>
              <a:off x="3800475" y="2420965"/>
              <a:ext cx="792000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Rechteck 24"/>
            <p:cNvSpPr/>
            <p:nvPr/>
          </p:nvSpPr>
          <p:spPr bwMode="gray">
            <a:xfrm>
              <a:off x="4681221" y="2060965"/>
              <a:ext cx="720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r>
                <a:rPr lang="de-DE" sz="2000" b="1">
                  <a:solidFill>
                    <a:schemeClr val="accent1">
                      <a:lumMod val="7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6" name="Gruppieren 25"/>
          <p:cNvGrpSpPr/>
          <p:nvPr userDrawn="1"/>
        </p:nvGrpSpPr>
        <p:grpSpPr bwMode="gray">
          <a:xfrm>
            <a:off x="6328575" y="3561351"/>
            <a:ext cx="1692000" cy="900000"/>
            <a:chOff x="5959221" y="1988749"/>
            <a:chExt cx="1692000" cy="900000"/>
          </a:xfrm>
        </p:grpSpPr>
        <p:cxnSp>
          <p:nvCxnSpPr>
            <p:cNvPr id="27" name="Linie"/>
            <p:cNvCxnSpPr/>
            <p:nvPr/>
          </p:nvCxnSpPr>
          <p:spPr bwMode="gray">
            <a:xfrm>
              <a:off x="6859221" y="2438749"/>
              <a:ext cx="792000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8" name="Gruppieren 27"/>
            <p:cNvGrpSpPr/>
            <p:nvPr/>
          </p:nvGrpSpPr>
          <p:grpSpPr bwMode="gray">
            <a:xfrm>
              <a:off x="5959221" y="1988749"/>
              <a:ext cx="900000" cy="900000"/>
              <a:chOff x="5959221" y="1988749"/>
              <a:chExt cx="900000" cy="900000"/>
            </a:xfrm>
          </p:grpSpPr>
          <p:sp>
            <p:nvSpPr>
              <p:cNvPr id="29" name="Rechteck 28"/>
              <p:cNvSpPr>
                <a:spLocks noChangeAspect="1"/>
              </p:cNvSpPr>
              <p:nvPr/>
            </p:nvSpPr>
            <p:spPr bwMode="gray">
              <a:xfrm>
                <a:off x="5959221" y="1988749"/>
                <a:ext cx="900000" cy="9000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endParaRPr lang="de-DE" noProof="0"/>
              </a:p>
            </p:txBody>
          </p:sp>
          <p:sp>
            <p:nvSpPr>
              <p:cNvPr id="30" name="Rechteck 29"/>
              <p:cNvSpPr/>
              <p:nvPr/>
            </p:nvSpPr>
            <p:spPr bwMode="gray">
              <a:xfrm>
                <a:off x="6049221" y="2078749"/>
                <a:ext cx="720000" cy="72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2000" b="1">
                    <a:solidFill>
                      <a:schemeClr val="accent1">
                        <a:lumMod val="75000"/>
                      </a:schemeClr>
                    </a:solidFill>
                  </a:rPr>
                  <a:t>5</a:t>
                </a:r>
              </a:p>
            </p:txBody>
          </p:sp>
        </p:grpSp>
      </p:grpSp>
      <p:sp>
        <p:nvSpPr>
          <p:cNvPr id="31" name="Textplatzhalt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119662" y="4899422"/>
            <a:ext cx="2921657" cy="816430"/>
          </a:xfr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pP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Klicken Sie auf den </a:t>
            </a:r>
            <a:br>
              <a:rPr lang="de-DE" sz="1600" b="1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Platzhaltertext</a:t>
            </a: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 und geben </a:t>
            </a:r>
            <a:br>
              <a:rPr lang="de-DE" sz="1600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Sie Ihren Text ein.</a:t>
            </a:r>
          </a:p>
        </p:txBody>
      </p:sp>
      <p:sp>
        <p:nvSpPr>
          <p:cNvPr id="32" name="Textplatzhalt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126903" y="4921042"/>
            <a:ext cx="2921657" cy="81643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pP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Klicken Sie auf den </a:t>
            </a:r>
            <a:br>
              <a:rPr lang="de-DE" sz="1600" b="1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Platzhaltertext</a:t>
            </a: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 und geben </a:t>
            </a:r>
            <a:br>
              <a:rPr lang="de-DE" sz="1600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Sie Ihren Text ein.</a:t>
            </a:r>
          </a:p>
        </p:txBody>
      </p:sp>
      <p:grpSp>
        <p:nvGrpSpPr>
          <p:cNvPr id="33" name="Gruppieren 32"/>
          <p:cNvGrpSpPr/>
          <p:nvPr userDrawn="1"/>
        </p:nvGrpSpPr>
        <p:grpSpPr bwMode="gray">
          <a:xfrm>
            <a:off x="4169829" y="4879257"/>
            <a:ext cx="1690746" cy="900000"/>
            <a:chOff x="3800475" y="1970965"/>
            <a:chExt cx="1690746" cy="900000"/>
          </a:xfrm>
        </p:grpSpPr>
        <p:sp>
          <p:nvSpPr>
            <p:cNvPr id="34" name="Rechteck 33"/>
            <p:cNvSpPr>
              <a:spLocks noChangeAspect="1"/>
            </p:cNvSpPr>
            <p:nvPr/>
          </p:nvSpPr>
          <p:spPr bwMode="gray">
            <a:xfrm>
              <a:off x="4591221" y="1970965"/>
              <a:ext cx="900000" cy="90000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noProof="0"/>
            </a:p>
          </p:txBody>
        </p:sp>
        <p:cxnSp>
          <p:nvCxnSpPr>
            <p:cNvPr id="35" name="Linie"/>
            <p:cNvCxnSpPr/>
            <p:nvPr/>
          </p:nvCxnSpPr>
          <p:spPr bwMode="gray">
            <a:xfrm>
              <a:off x="3800475" y="2420965"/>
              <a:ext cx="792000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Rechteck 35"/>
            <p:cNvSpPr/>
            <p:nvPr/>
          </p:nvSpPr>
          <p:spPr bwMode="gray">
            <a:xfrm>
              <a:off x="4681221" y="2060965"/>
              <a:ext cx="720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r>
                <a:rPr lang="de-DE" sz="2000" b="1">
                  <a:solidFill>
                    <a:schemeClr val="accent1">
                      <a:lumMod val="7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7" name="Gruppieren 36"/>
          <p:cNvGrpSpPr/>
          <p:nvPr userDrawn="1"/>
        </p:nvGrpSpPr>
        <p:grpSpPr bwMode="gray">
          <a:xfrm>
            <a:off x="6328575" y="4879257"/>
            <a:ext cx="1692000" cy="900000"/>
            <a:chOff x="5959221" y="1988749"/>
            <a:chExt cx="1692000" cy="900000"/>
          </a:xfrm>
        </p:grpSpPr>
        <p:cxnSp>
          <p:nvCxnSpPr>
            <p:cNvPr id="38" name="Linie"/>
            <p:cNvCxnSpPr/>
            <p:nvPr/>
          </p:nvCxnSpPr>
          <p:spPr bwMode="gray">
            <a:xfrm>
              <a:off x="6859221" y="2438749"/>
              <a:ext cx="792000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9" name="Gruppieren 38"/>
            <p:cNvGrpSpPr/>
            <p:nvPr/>
          </p:nvGrpSpPr>
          <p:grpSpPr bwMode="gray">
            <a:xfrm>
              <a:off x="5959221" y="1988749"/>
              <a:ext cx="900000" cy="900000"/>
              <a:chOff x="5959221" y="1988749"/>
              <a:chExt cx="900000" cy="900000"/>
            </a:xfrm>
          </p:grpSpPr>
          <p:sp>
            <p:nvSpPr>
              <p:cNvPr id="40" name="Rechteck 39"/>
              <p:cNvSpPr>
                <a:spLocks noChangeAspect="1"/>
              </p:cNvSpPr>
              <p:nvPr/>
            </p:nvSpPr>
            <p:spPr bwMode="gray">
              <a:xfrm>
                <a:off x="5959221" y="1988749"/>
                <a:ext cx="900000" cy="9000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endParaRPr lang="de-DE" noProof="0"/>
              </a:p>
            </p:txBody>
          </p:sp>
          <p:sp>
            <p:nvSpPr>
              <p:cNvPr id="41" name="Rechteck 40"/>
              <p:cNvSpPr/>
              <p:nvPr/>
            </p:nvSpPr>
            <p:spPr bwMode="gray">
              <a:xfrm>
                <a:off x="6049221" y="2078749"/>
                <a:ext cx="720000" cy="72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2000" b="1">
                    <a:solidFill>
                      <a:schemeClr val="accent1">
                        <a:lumMod val="75000"/>
                      </a:schemeClr>
                    </a:solidFill>
                  </a:rPr>
                  <a:t>6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Bild und Tex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40000" y="4178660"/>
            <a:ext cx="2484000" cy="1636542"/>
          </a:xfrm>
        </p:spPr>
        <p:txBody>
          <a:bodyPr vert="horz" lIns="0" tIns="0" rIns="0" bIns="0" rtlCol="0" anchor="t">
            <a:noAutofit/>
          </a:bodyPr>
          <a:lstStyle>
            <a:lvl1pPr marL="0" indent="0" algn="l">
              <a:buFontTx/>
              <a:buNone/>
              <a:defRPr lang="de-DE" sz="1600" smtClean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mtClean="0">
                <a:solidFill>
                  <a:schemeClr val="tx1"/>
                </a:solidFill>
              </a:defRPr>
            </a:lvl2pPr>
            <a:lvl3pPr>
              <a:defRPr lang="de-DE" smtClean="0">
                <a:solidFill>
                  <a:schemeClr val="tx1"/>
                </a:solidFill>
              </a:defRPr>
            </a:lvl3pPr>
            <a:lvl4pPr>
              <a:defRPr lang="de-DE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8" name="Bildplatzhalter 37"/>
          <p:cNvSpPr>
            <a:spLocks noGrp="1" noChangeAspect="1"/>
          </p:cNvSpPr>
          <p:nvPr>
            <p:ph type="pic" sz="quarter" idx="15"/>
          </p:nvPr>
        </p:nvSpPr>
        <p:spPr>
          <a:xfrm>
            <a:off x="3415200" y="1874659"/>
            <a:ext cx="1944000" cy="1944000"/>
          </a:xfrm>
          <a:solidFill>
            <a:schemeClr val="bg1">
              <a:lumMod val="85000"/>
            </a:schemeClr>
          </a:solidFill>
        </p:spPr>
        <p:txBody>
          <a:bodyPr vert="horz" lIns="180000" tIns="180000" rIns="180000" bIns="180000" rtlCol="0" anchor="t">
            <a:noAutofit/>
          </a:bodyPr>
          <a:lstStyle>
            <a:lvl1pPr marL="0" indent="0">
              <a:buNone/>
              <a:defRPr lang="en-US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9" name="Bildplatzhalter 37"/>
          <p:cNvSpPr>
            <a:spLocks noGrp="1" noChangeAspect="1"/>
          </p:cNvSpPr>
          <p:nvPr>
            <p:ph type="pic" sz="quarter" idx="16"/>
          </p:nvPr>
        </p:nvSpPr>
        <p:spPr>
          <a:xfrm>
            <a:off x="6290400" y="1874659"/>
            <a:ext cx="1944000" cy="1944000"/>
          </a:xfrm>
          <a:solidFill>
            <a:schemeClr val="bg1">
              <a:lumMod val="85000"/>
            </a:schemeClr>
          </a:solidFill>
        </p:spPr>
        <p:txBody>
          <a:bodyPr vert="horz" lIns="180000" tIns="180000" rIns="180000" bIns="180000" rtlCol="0" anchor="t">
            <a:noAutofit/>
          </a:bodyPr>
          <a:lstStyle>
            <a:lvl1pPr marL="0" indent="0">
              <a:buNone/>
              <a:defRPr lang="en-US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0" name="Bildplatzhalter 37"/>
          <p:cNvSpPr>
            <a:spLocks noGrp="1" noChangeAspect="1"/>
          </p:cNvSpPr>
          <p:nvPr>
            <p:ph type="pic" sz="quarter" idx="17"/>
          </p:nvPr>
        </p:nvSpPr>
        <p:spPr>
          <a:xfrm>
            <a:off x="540000" y="1874659"/>
            <a:ext cx="1944000" cy="1944000"/>
          </a:xfrm>
          <a:solidFill>
            <a:schemeClr val="bg1">
              <a:lumMod val="85000"/>
            </a:schemeClr>
          </a:solidFill>
        </p:spPr>
        <p:txBody>
          <a:bodyPr vert="horz" lIns="180000" tIns="180000" rIns="180000" bIns="180000" rtlCol="0" anchor="t">
            <a:noAutofit/>
          </a:bodyPr>
          <a:lstStyle>
            <a:lvl1pPr marL="0" indent="0">
              <a:buNone/>
              <a:defRPr lang="en-US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90400" y="4178660"/>
            <a:ext cx="2484000" cy="1636542"/>
          </a:xfrm>
        </p:spPr>
        <p:txBody>
          <a:bodyPr vert="horz" lIns="0" tIns="0" rIns="0" bIns="0" rtlCol="0" anchor="t">
            <a:noAutofit/>
          </a:bodyPr>
          <a:lstStyle>
            <a:lvl1pPr marL="0" indent="0" algn="l">
              <a:buFontTx/>
              <a:buNone/>
              <a:defRPr lang="de-DE" sz="1600" smtClean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mtClean="0">
                <a:solidFill>
                  <a:schemeClr val="tx1"/>
                </a:solidFill>
              </a:defRPr>
            </a:lvl2pPr>
            <a:lvl3pPr>
              <a:defRPr lang="de-DE" smtClean="0">
                <a:solidFill>
                  <a:schemeClr val="tx1"/>
                </a:solidFill>
              </a:defRPr>
            </a:lvl3pPr>
            <a:lvl4pPr>
              <a:defRPr lang="de-DE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2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415200" y="4178660"/>
            <a:ext cx="2484000" cy="1636542"/>
          </a:xfrm>
        </p:spPr>
        <p:txBody>
          <a:bodyPr vert="horz" lIns="0" tIns="0" rIns="0" bIns="0" rtlCol="0" anchor="t">
            <a:noAutofit/>
          </a:bodyPr>
          <a:lstStyle>
            <a:lvl1pPr marL="0" indent="0" algn="l">
              <a:buFontTx/>
              <a:buNone/>
              <a:defRPr lang="de-DE" sz="1600" smtClean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mtClean="0">
                <a:solidFill>
                  <a:schemeClr val="tx1"/>
                </a:solidFill>
              </a:defRPr>
            </a:lvl2pPr>
            <a:lvl3pPr>
              <a:defRPr lang="de-DE" smtClean="0">
                <a:solidFill>
                  <a:schemeClr val="tx1"/>
                </a:solidFill>
              </a:defRPr>
            </a:lvl3pPr>
            <a:lvl4pPr>
              <a:defRPr lang="de-DE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3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165600" y="4178660"/>
            <a:ext cx="2484000" cy="1636542"/>
          </a:xfrm>
        </p:spPr>
        <p:txBody>
          <a:bodyPr vert="horz" lIns="0" tIns="0" rIns="0" bIns="0" rtlCol="0" anchor="t">
            <a:noAutofit/>
          </a:bodyPr>
          <a:lstStyle>
            <a:lvl1pPr marL="0" indent="0" algn="l">
              <a:buFontTx/>
              <a:buNone/>
              <a:defRPr lang="de-DE" sz="1600" smtClean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de-DE" smtClean="0">
                <a:solidFill>
                  <a:schemeClr val="tx1"/>
                </a:solidFill>
              </a:defRPr>
            </a:lvl2pPr>
            <a:lvl3pPr>
              <a:defRPr lang="de-DE" smtClean="0">
                <a:solidFill>
                  <a:schemeClr val="tx1"/>
                </a:solidFill>
              </a:defRPr>
            </a:lvl3pPr>
            <a:lvl4pPr>
              <a:defRPr lang="de-DE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0" name="Bildplatzhalter 49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9165600" y="1874659"/>
            <a:ext cx="1944000" cy="1944000"/>
          </a:xfrm>
          <a:custGeom>
            <a:avLst/>
            <a:gdLst>
              <a:gd name="connsiteX0" fmla="*/ 0 w 1944000"/>
              <a:gd name="connsiteY0" fmla="*/ 0 h 1944000"/>
              <a:gd name="connsiteX1" fmla="*/ 1418477 w 1944000"/>
              <a:gd name="connsiteY1" fmla="*/ 0 h 1944000"/>
              <a:gd name="connsiteX2" fmla="*/ 1944000 w 1944000"/>
              <a:gd name="connsiteY2" fmla="*/ 525524 h 1944000"/>
              <a:gd name="connsiteX3" fmla="*/ 1944000 w 1944000"/>
              <a:gd name="connsiteY3" fmla="*/ 1944000 h 1944000"/>
              <a:gd name="connsiteX4" fmla="*/ 0 w 1944000"/>
              <a:gd name="connsiteY4" fmla="*/ 194400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944000">
                <a:moveTo>
                  <a:pt x="0" y="0"/>
                </a:moveTo>
                <a:lnTo>
                  <a:pt x="1418477" y="0"/>
                </a:lnTo>
                <a:lnTo>
                  <a:pt x="1944000" y="525524"/>
                </a:lnTo>
                <a:lnTo>
                  <a:pt x="1944000" y="1944000"/>
                </a:lnTo>
                <a:lnTo>
                  <a:pt x="0" y="1944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180000" tIns="180000" rIns="180000" bIns="180000" rtlCol="0" anchor="t">
            <a:noAutofit/>
          </a:bodyPr>
          <a:lstStyle>
            <a:lvl1pPr marL="0" indent="0">
              <a:buNone/>
              <a:defRPr lang="en-US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>
          <a:xfrm>
            <a:off x="540000" y="432000"/>
            <a:ext cx="10296000" cy="108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cxnSp>
        <p:nvCxnSpPr>
          <p:cNvPr id="15" name="Linie"/>
          <p:cNvCxnSpPr/>
          <p:nvPr userDrawn="1"/>
        </p:nvCxnSpPr>
        <p:spPr bwMode="gray">
          <a:xfrm>
            <a:off x="2591999" y="2846659"/>
            <a:ext cx="720000" cy="0"/>
          </a:xfrm>
          <a:prstGeom prst="line">
            <a:avLst/>
          </a:prstGeom>
          <a:noFill/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Linie"/>
          <p:cNvCxnSpPr/>
          <p:nvPr userDrawn="1"/>
        </p:nvCxnSpPr>
        <p:spPr bwMode="gray">
          <a:xfrm>
            <a:off x="5464800" y="2846659"/>
            <a:ext cx="720000" cy="0"/>
          </a:xfrm>
          <a:prstGeom prst="line">
            <a:avLst/>
          </a:prstGeom>
          <a:noFill/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Linie"/>
          <p:cNvCxnSpPr/>
          <p:nvPr userDrawn="1"/>
        </p:nvCxnSpPr>
        <p:spPr bwMode="gray">
          <a:xfrm>
            <a:off x="8340000" y="2846659"/>
            <a:ext cx="720000" cy="0"/>
          </a:xfrm>
          <a:prstGeom prst="line">
            <a:avLst/>
          </a:prstGeom>
          <a:noFill/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Datumsplatzhalter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A95B7690-4CB4-F745-A0DB-649E82B4A793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nhalt 1"/>
          <p:cNvSpPr>
            <a:spLocks noGrp="1"/>
          </p:cNvSpPr>
          <p:nvPr>
            <p:ph sz="half" idx="36" hasCustomPrompt="1"/>
          </p:nvPr>
        </p:nvSpPr>
        <p:spPr bwMode="gray">
          <a:xfrm>
            <a:off x="540000" y="1512000"/>
            <a:ext cx="2106000" cy="20772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marL="0" indent="0">
              <a:buNone/>
              <a:defRPr sz="1400"/>
            </a:lvl1pPr>
            <a:lvl2pPr marL="450215" indent="0">
              <a:buNone/>
              <a:defRPr sz="2000"/>
            </a:lvl2pPr>
            <a:lvl3pPr marL="810260" indent="0">
              <a:buNone/>
              <a:defRPr sz="1800"/>
            </a:lvl3pPr>
            <a:lvl4pPr marL="1170305" indent="0">
              <a:buNone/>
              <a:defRPr sz="1600"/>
            </a:lvl4pPr>
            <a:lvl5pPr marL="1529715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17" name="Inhalt 2"/>
          <p:cNvSpPr>
            <a:spLocks noGrp="1"/>
          </p:cNvSpPr>
          <p:nvPr>
            <p:ph sz="half" idx="42" hasCustomPrompt="1"/>
          </p:nvPr>
        </p:nvSpPr>
        <p:spPr bwMode="gray">
          <a:xfrm>
            <a:off x="2791200" y="1512000"/>
            <a:ext cx="2106000" cy="20772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marL="0" indent="0">
              <a:buNone/>
              <a:defRPr sz="1400"/>
            </a:lvl1pPr>
            <a:lvl2pPr marL="450215" indent="0">
              <a:buNone/>
              <a:defRPr sz="2000"/>
            </a:lvl2pPr>
            <a:lvl3pPr marL="810260" indent="0">
              <a:buNone/>
              <a:defRPr sz="1800"/>
            </a:lvl3pPr>
            <a:lvl4pPr marL="1170305" indent="0">
              <a:buNone/>
              <a:defRPr sz="1600"/>
            </a:lvl4pPr>
            <a:lvl5pPr marL="1529715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19" name="Inhalt 3"/>
          <p:cNvSpPr>
            <a:spLocks noGrp="1"/>
          </p:cNvSpPr>
          <p:nvPr>
            <p:ph sz="half" idx="44" hasCustomPrompt="1"/>
          </p:nvPr>
        </p:nvSpPr>
        <p:spPr bwMode="gray">
          <a:xfrm>
            <a:off x="5042400" y="1512000"/>
            <a:ext cx="4356000" cy="20772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marL="0" indent="0">
              <a:buNone/>
              <a:defRPr sz="1400"/>
            </a:lvl1pPr>
            <a:lvl2pPr marL="450215" indent="0">
              <a:buNone/>
              <a:defRPr sz="2000"/>
            </a:lvl2pPr>
            <a:lvl3pPr marL="810260" indent="0">
              <a:buNone/>
              <a:defRPr sz="1800"/>
            </a:lvl3pPr>
            <a:lvl4pPr marL="1170305" indent="0">
              <a:buNone/>
              <a:defRPr sz="1600"/>
            </a:lvl4pPr>
            <a:lvl5pPr marL="1529715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16" name="Inhaltsplatzhalter 15"/>
          <p:cNvSpPr>
            <a:spLocks noGrp="1"/>
          </p:cNvSpPr>
          <p:nvPr>
            <p:ph sz="half" idx="48" hasCustomPrompt="1"/>
          </p:nvPr>
        </p:nvSpPr>
        <p:spPr bwMode="gray">
          <a:xfrm>
            <a:off x="9543600" y="1512000"/>
            <a:ext cx="2106000" cy="2077200"/>
          </a:xfrm>
          <a:custGeom>
            <a:avLst/>
            <a:gdLst>
              <a:gd name="connsiteX0" fmla="*/ 0 w 2106000"/>
              <a:gd name="connsiteY0" fmla="*/ 0 h 2077200"/>
              <a:gd name="connsiteX1" fmla="*/ 2106000 w 2106000"/>
              <a:gd name="connsiteY1" fmla="*/ 0 h 2077200"/>
              <a:gd name="connsiteX2" fmla="*/ 2106000 w 2106000"/>
              <a:gd name="connsiteY2" fmla="*/ 1 h 2077200"/>
              <a:gd name="connsiteX3" fmla="*/ 1581600 w 2106000"/>
              <a:gd name="connsiteY3" fmla="*/ 1 h 2077200"/>
              <a:gd name="connsiteX4" fmla="*/ 2106000 w 2106000"/>
              <a:gd name="connsiteY4" fmla="*/ 524401 h 2077200"/>
              <a:gd name="connsiteX5" fmla="*/ 2106000 w 2106000"/>
              <a:gd name="connsiteY5" fmla="*/ 2077200 h 2077200"/>
              <a:gd name="connsiteX6" fmla="*/ 0 w 2106000"/>
              <a:gd name="connsiteY6" fmla="*/ 2077200 h 207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6000" h="2077200">
                <a:moveTo>
                  <a:pt x="0" y="0"/>
                </a:moveTo>
                <a:lnTo>
                  <a:pt x="2106000" y="0"/>
                </a:lnTo>
                <a:lnTo>
                  <a:pt x="2106000" y="1"/>
                </a:lnTo>
                <a:lnTo>
                  <a:pt x="1581600" y="1"/>
                </a:lnTo>
                <a:lnTo>
                  <a:pt x="2106000" y="524401"/>
                </a:lnTo>
                <a:lnTo>
                  <a:pt x="2106000" y="2077200"/>
                </a:lnTo>
                <a:lnTo>
                  <a:pt x="0" y="2077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400"/>
            </a:lvl1pPr>
            <a:lvl2pPr marL="450215" indent="0">
              <a:buNone/>
              <a:defRPr sz="2000"/>
            </a:lvl2pPr>
            <a:lvl3pPr marL="810260" indent="0">
              <a:buNone/>
              <a:defRPr sz="1800"/>
            </a:lvl3pPr>
            <a:lvl4pPr marL="1170305" indent="0">
              <a:buNone/>
              <a:defRPr sz="1600"/>
            </a:lvl4pPr>
            <a:lvl5pPr marL="1529715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15" name="Inhalt 5"/>
          <p:cNvSpPr>
            <a:spLocks noGrp="1"/>
          </p:cNvSpPr>
          <p:nvPr>
            <p:ph sz="half" idx="41" hasCustomPrompt="1"/>
          </p:nvPr>
        </p:nvSpPr>
        <p:spPr bwMode="gray">
          <a:xfrm>
            <a:off x="540000" y="3733050"/>
            <a:ext cx="4356000" cy="20772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marL="0" indent="0">
              <a:buNone/>
              <a:defRPr sz="1400"/>
            </a:lvl1pPr>
            <a:lvl2pPr marL="450215" indent="0">
              <a:buNone/>
              <a:defRPr sz="2000"/>
            </a:lvl2pPr>
            <a:lvl3pPr marL="810260" indent="0">
              <a:buNone/>
              <a:defRPr sz="1800"/>
            </a:lvl3pPr>
            <a:lvl4pPr marL="1170305" indent="0">
              <a:buNone/>
              <a:defRPr sz="1600"/>
            </a:lvl4pPr>
            <a:lvl5pPr marL="1529715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20" name="Inhalt 6"/>
          <p:cNvSpPr>
            <a:spLocks noGrp="1"/>
          </p:cNvSpPr>
          <p:nvPr>
            <p:ph sz="half" idx="45" hasCustomPrompt="1"/>
          </p:nvPr>
        </p:nvSpPr>
        <p:spPr bwMode="gray">
          <a:xfrm>
            <a:off x="5041800" y="3733050"/>
            <a:ext cx="2106000" cy="20772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marL="0" indent="0">
              <a:buNone/>
              <a:defRPr sz="1400"/>
            </a:lvl1pPr>
            <a:lvl2pPr marL="450215" indent="0">
              <a:buNone/>
              <a:defRPr sz="2000"/>
            </a:lvl2pPr>
            <a:lvl3pPr marL="810260" indent="0">
              <a:buNone/>
              <a:defRPr sz="1800"/>
            </a:lvl3pPr>
            <a:lvl4pPr marL="1170305" indent="0">
              <a:buNone/>
              <a:defRPr sz="1600"/>
            </a:lvl4pPr>
            <a:lvl5pPr marL="1529715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22" name="Inhalt 7"/>
          <p:cNvSpPr>
            <a:spLocks noGrp="1"/>
          </p:cNvSpPr>
          <p:nvPr>
            <p:ph sz="half" idx="47" hasCustomPrompt="1"/>
          </p:nvPr>
        </p:nvSpPr>
        <p:spPr bwMode="gray">
          <a:xfrm>
            <a:off x="7293600" y="3733050"/>
            <a:ext cx="4356000" cy="20772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marL="0" indent="0">
              <a:buNone/>
              <a:defRPr sz="1400"/>
            </a:lvl1pPr>
            <a:lvl2pPr marL="450215" indent="0">
              <a:buNone/>
              <a:defRPr sz="2000"/>
            </a:lvl2pPr>
            <a:lvl3pPr marL="810260" indent="0">
              <a:buNone/>
              <a:defRPr sz="1800"/>
            </a:lvl3pPr>
            <a:lvl4pPr marL="1170305" indent="0">
              <a:buNone/>
              <a:defRPr sz="1600"/>
            </a:lvl4pPr>
            <a:lvl5pPr marL="1529715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832C886A-7970-B148-B472-C4D959AF434F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ita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"/>
          <p:cNvSpPr>
            <a:spLocks noGrp="1"/>
          </p:cNvSpPr>
          <p:nvPr>
            <p:ph type="pic" sz="quarter" idx="17"/>
          </p:nvPr>
        </p:nvSpPr>
        <p:spPr bwMode="white">
          <a:xfrm>
            <a:off x="0" y="0"/>
            <a:ext cx="12190413" cy="68579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lIns="144000" tIns="144000" rIns="144000" bIns="144000" rtlCol="0">
            <a:noAutofit/>
          </a:bodyPr>
          <a:lstStyle>
            <a:lvl1pPr>
              <a:defRPr lang="en-US" dirty="0"/>
            </a:lvl1pPr>
          </a:lstStyle>
          <a:p>
            <a:pPr marL="0" lvl="0" indent="0">
              <a:buNone/>
            </a:pPr>
            <a:r>
              <a:rPr lang="de-DE" noProof="0"/>
              <a:t>Bild durch Klicken auf Symbol hinzufügen</a:t>
            </a:r>
          </a:p>
        </p:txBody>
      </p:sp>
      <p:sp>
        <p:nvSpPr>
          <p:cNvPr id="9" name="Text"/>
          <p:cNvSpPr>
            <a:spLocks noGrp="1"/>
          </p:cNvSpPr>
          <p:nvPr>
            <p:ph type="ctrTitle" hasCustomPrompt="1"/>
          </p:nvPr>
        </p:nvSpPr>
        <p:spPr bwMode="gray">
          <a:xfrm>
            <a:off x="1" y="1"/>
            <a:ext cx="12190412" cy="6857999"/>
          </a:xfrm>
          <a:gradFill>
            <a:gsLst>
              <a:gs pos="0">
                <a:schemeClr val="accent1">
                  <a:alpha val="80000"/>
                </a:schemeClr>
              </a:gs>
              <a:gs pos="55000">
                <a:schemeClr val="accent1">
                  <a:alpha val="50000"/>
                </a:schemeClr>
              </a:gs>
              <a:gs pos="100000">
                <a:schemeClr val="accent3">
                  <a:alpha val="65000"/>
                </a:schemeClr>
              </a:gs>
            </a:gsLst>
            <a:lin ang="2400000" scaled="0"/>
          </a:gradFill>
          <a:ln>
            <a:noFill/>
          </a:ln>
        </p:spPr>
        <p:txBody>
          <a:bodyPr vert="horz" lIns="1800000" tIns="1800000" rIns="1800000" bIns="1800000" rtlCol="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1000"/>
              </a:spcAft>
              <a:defRPr lang="de-DE" sz="3600" b="0" cap="none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1638BE-420A-C947-A975-40E665864D48}" type="datetime1">
              <a:rPr lang="de-DE" smtClean="0"/>
              <a:t>10.09.2020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Multi-Task-Learning 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8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Titel: Agenda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8805F2F2-2294-DD42-BEC0-39470C5E4107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19662" y="1714500"/>
            <a:ext cx="2921657" cy="816430"/>
          </a:xfr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pP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Klicken Sie auf den </a:t>
            </a:r>
            <a:br>
              <a:rPr lang="de-DE" sz="1600" b="1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Platzhaltertext</a:t>
            </a: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 und geben </a:t>
            </a:r>
            <a:br>
              <a:rPr lang="de-DE" sz="1600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Sie Ihren Text ein.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126903" y="1736120"/>
            <a:ext cx="2921657" cy="81643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pP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Klicken Sie auf den </a:t>
            </a:r>
            <a:br>
              <a:rPr lang="de-DE" sz="1600" b="1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Platzhaltertext</a:t>
            </a: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 und geben </a:t>
            </a:r>
            <a:br>
              <a:rPr lang="de-DE" sz="1600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Sie Ihren Text ein.</a:t>
            </a:r>
          </a:p>
        </p:txBody>
      </p:sp>
      <p:grpSp>
        <p:nvGrpSpPr>
          <p:cNvPr id="11" name="Gruppieren 10"/>
          <p:cNvGrpSpPr/>
          <p:nvPr userDrawn="1"/>
        </p:nvGrpSpPr>
        <p:grpSpPr bwMode="gray">
          <a:xfrm>
            <a:off x="4169829" y="1694335"/>
            <a:ext cx="1690746" cy="900000"/>
            <a:chOff x="3800475" y="1970965"/>
            <a:chExt cx="1690746" cy="900000"/>
          </a:xfrm>
        </p:grpSpPr>
        <p:sp>
          <p:nvSpPr>
            <p:cNvPr id="12" name="Rechteck 11"/>
            <p:cNvSpPr>
              <a:spLocks noChangeAspect="1"/>
            </p:cNvSpPr>
            <p:nvPr/>
          </p:nvSpPr>
          <p:spPr bwMode="gray">
            <a:xfrm>
              <a:off x="4591221" y="1970965"/>
              <a:ext cx="900000" cy="90000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noProof="0"/>
            </a:p>
          </p:txBody>
        </p:sp>
        <p:cxnSp>
          <p:nvCxnSpPr>
            <p:cNvPr id="13" name="Linie"/>
            <p:cNvCxnSpPr/>
            <p:nvPr/>
          </p:nvCxnSpPr>
          <p:spPr bwMode="gray">
            <a:xfrm>
              <a:off x="3800475" y="2420965"/>
              <a:ext cx="792000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Rechteck 13"/>
            <p:cNvSpPr/>
            <p:nvPr/>
          </p:nvSpPr>
          <p:spPr bwMode="gray">
            <a:xfrm>
              <a:off x="4681221" y="2060965"/>
              <a:ext cx="720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r>
                <a:rPr lang="de-DE" sz="2000" b="1">
                  <a:solidFill>
                    <a:schemeClr val="accent1">
                      <a:lumMod val="7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5" name="Gruppieren 14"/>
          <p:cNvGrpSpPr/>
          <p:nvPr userDrawn="1"/>
        </p:nvGrpSpPr>
        <p:grpSpPr bwMode="gray">
          <a:xfrm>
            <a:off x="6328575" y="1694335"/>
            <a:ext cx="1692000" cy="900000"/>
            <a:chOff x="5959221" y="1988749"/>
            <a:chExt cx="1692000" cy="900000"/>
          </a:xfrm>
        </p:grpSpPr>
        <p:cxnSp>
          <p:nvCxnSpPr>
            <p:cNvPr id="16" name="Linie"/>
            <p:cNvCxnSpPr/>
            <p:nvPr/>
          </p:nvCxnSpPr>
          <p:spPr bwMode="gray">
            <a:xfrm>
              <a:off x="6859221" y="2438749"/>
              <a:ext cx="792000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7" name="Gruppieren 16"/>
            <p:cNvGrpSpPr/>
            <p:nvPr/>
          </p:nvGrpSpPr>
          <p:grpSpPr bwMode="gray">
            <a:xfrm>
              <a:off x="5959221" y="1988749"/>
              <a:ext cx="900000" cy="900000"/>
              <a:chOff x="5959221" y="1988749"/>
              <a:chExt cx="900000" cy="900000"/>
            </a:xfrm>
          </p:grpSpPr>
          <p:sp>
            <p:nvSpPr>
              <p:cNvPr id="18" name="Rechteck 17"/>
              <p:cNvSpPr>
                <a:spLocks noChangeAspect="1"/>
              </p:cNvSpPr>
              <p:nvPr/>
            </p:nvSpPr>
            <p:spPr bwMode="gray">
              <a:xfrm>
                <a:off x="5959221" y="1988749"/>
                <a:ext cx="900000" cy="9000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endParaRPr lang="de-DE" noProof="0"/>
              </a:p>
            </p:txBody>
          </p:sp>
          <p:sp>
            <p:nvSpPr>
              <p:cNvPr id="19" name="Rechteck 18"/>
              <p:cNvSpPr/>
              <p:nvPr/>
            </p:nvSpPr>
            <p:spPr bwMode="gray">
              <a:xfrm>
                <a:off x="6049221" y="2078749"/>
                <a:ext cx="720000" cy="72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2000" b="1">
                    <a:solidFill>
                      <a:schemeClr val="accent1">
                        <a:lumMod val="75000"/>
                      </a:schemeClr>
                    </a:solidFill>
                  </a:rPr>
                  <a:t>5</a:t>
                </a:r>
              </a:p>
            </p:txBody>
          </p:sp>
        </p:grpSp>
      </p:grpSp>
      <p:sp>
        <p:nvSpPr>
          <p:cNvPr id="20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62" y="2765089"/>
            <a:ext cx="2921657" cy="816430"/>
          </a:xfr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pP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Klicken Sie auf den </a:t>
            </a:r>
            <a:br>
              <a:rPr lang="de-DE" sz="1600" b="1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Platzhaltertext</a:t>
            </a: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 und geben </a:t>
            </a:r>
            <a:br>
              <a:rPr lang="de-DE" sz="1600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Sie Ihren Text ein.</a:t>
            </a:r>
          </a:p>
        </p:txBody>
      </p:sp>
      <p:sp>
        <p:nvSpPr>
          <p:cNvPr id="21" name="Textplatzhalt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126903" y="2786709"/>
            <a:ext cx="2921657" cy="81643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pP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Klicken Sie auf den </a:t>
            </a:r>
            <a:br>
              <a:rPr lang="de-DE" sz="1600" b="1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Platzhaltertext</a:t>
            </a: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 und geben </a:t>
            </a:r>
            <a:br>
              <a:rPr lang="de-DE" sz="1600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Sie Ihren Text ein.</a:t>
            </a:r>
          </a:p>
        </p:txBody>
      </p:sp>
      <p:grpSp>
        <p:nvGrpSpPr>
          <p:cNvPr id="22" name="Gruppieren 21"/>
          <p:cNvGrpSpPr/>
          <p:nvPr userDrawn="1"/>
        </p:nvGrpSpPr>
        <p:grpSpPr bwMode="gray">
          <a:xfrm>
            <a:off x="4169829" y="2744924"/>
            <a:ext cx="1690746" cy="900000"/>
            <a:chOff x="3800475" y="1970965"/>
            <a:chExt cx="1690746" cy="900000"/>
          </a:xfrm>
        </p:grpSpPr>
        <p:sp>
          <p:nvSpPr>
            <p:cNvPr id="23" name="Rechteck 22"/>
            <p:cNvSpPr>
              <a:spLocks noChangeAspect="1"/>
            </p:cNvSpPr>
            <p:nvPr/>
          </p:nvSpPr>
          <p:spPr bwMode="gray">
            <a:xfrm>
              <a:off x="4591221" y="1970965"/>
              <a:ext cx="900000" cy="90000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noProof="0"/>
            </a:p>
          </p:txBody>
        </p:sp>
        <p:cxnSp>
          <p:nvCxnSpPr>
            <p:cNvPr id="24" name="Linie"/>
            <p:cNvCxnSpPr/>
            <p:nvPr/>
          </p:nvCxnSpPr>
          <p:spPr bwMode="gray">
            <a:xfrm>
              <a:off x="3800475" y="2420965"/>
              <a:ext cx="792000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Rechteck 24"/>
            <p:cNvSpPr/>
            <p:nvPr/>
          </p:nvSpPr>
          <p:spPr bwMode="gray">
            <a:xfrm>
              <a:off x="4681221" y="2060965"/>
              <a:ext cx="720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r>
                <a:rPr lang="de-DE" sz="2000" b="1">
                  <a:solidFill>
                    <a:schemeClr val="accent1">
                      <a:lumMod val="7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6" name="Gruppieren 25"/>
          <p:cNvGrpSpPr/>
          <p:nvPr userDrawn="1"/>
        </p:nvGrpSpPr>
        <p:grpSpPr bwMode="gray">
          <a:xfrm>
            <a:off x="6328575" y="2744924"/>
            <a:ext cx="1692000" cy="900000"/>
            <a:chOff x="5959221" y="1988749"/>
            <a:chExt cx="1692000" cy="900000"/>
          </a:xfrm>
        </p:grpSpPr>
        <p:cxnSp>
          <p:nvCxnSpPr>
            <p:cNvPr id="27" name="Linie"/>
            <p:cNvCxnSpPr/>
            <p:nvPr/>
          </p:nvCxnSpPr>
          <p:spPr bwMode="gray">
            <a:xfrm>
              <a:off x="6859221" y="2438749"/>
              <a:ext cx="792000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8" name="Gruppieren 27"/>
            <p:cNvGrpSpPr/>
            <p:nvPr/>
          </p:nvGrpSpPr>
          <p:grpSpPr bwMode="gray">
            <a:xfrm>
              <a:off x="5959221" y="1988749"/>
              <a:ext cx="900000" cy="900000"/>
              <a:chOff x="5959221" y="1988749"/>
              <a:chExt cx="900000" cy="900000"/>
            </a:xfrm>
          </p:grpSpPr>
          <p:sp>
            <p:nvSpPr>
              <p:cNvPr id="29" name="Rechteck 28"/>
              <p:cNvSpPr>
                <a:spLocks noChangeAspect="1"/>
              </p:cNvSpPr>
              <p:nvPr/>
            </p:nvSpPr>
            <p:spPr bwMode="gray">
              <a:xfrm>
                <a:off x="5959221" y="1988749"/>
                <a:ext cx="900000" cy="9000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endParaRPr lang="de-DE" noProof="0"/>
              </a:p>
            </p:txBody>
          </p:sp>
          <p:sp>
            <p:nvSpPr>
              <p:cNvPr id="30" name="Rechteck 29"/>
              <p:cNvSpPr/>
              <p:nvPr/>
            </p:nvSpPr>
            <p:spPr bwMode="gray">
              <a:xfrm>
                <a:off x="6049221" y="2078749"/>
                <a:ext cx="720000" cy="72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2000" b="1">
                    <a:solidFill>
                      <a:schemeClr val="accent1">
                        <a:lumMod val="75000"/>
                      </a:schemeClr>
                    </a:solidFill>
                  </a:rPr>
                  <a:t>6</a:t>
                </a:r>
              </a:p>
            </p:txBody>
          </p:sp>
        </p:grpSp>
      </p:grpSp>
      <p:sp>
        <p:nvSpPr>
          <p:cNvPr id="31" name="Textplatzhalt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119662" y="3821738"/>
            <a:ext cx="2921657" cy="816430"/>
          </a:xfr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pP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Klicken Sie auf den </a:t>
            </a:r>
            <a:br>
              <a:rPr lang="de-DE" sz="1600" b="1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Platzhaltertext</a:t>
            </a: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 und geben </a:t>
            </a:r>
            <a:br>
              <a:rPr lang="de-DE" sz="1600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Sie Ihren Text ein.</a:t>
            </a:r>
          </a:p>
        </p:txBody>
      </p:sp>
      <p:sp>
        <p:nvSpPr>
          <p:cNvPr id="32" name="Textplatzhalt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126903" y="3843358"/>
            <a:ext cx="2921657" cy="81643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pP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Klicken Sie auf den </a:t>
            </a:r>
            <a:br>
              <a:rPr lang="de-DE" sz="1600" b="1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Platzhaltertext</a:t>
            </a: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 und geben </a:t>
            </a:r>
            <a:br>
              <a:rPr lang="de-DE" sz="1600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Sie Ihren Text ein.</a:t>
            </a:r>
          </a:p>
        </p:txBody>
      </p:sp>
      <p:grpSp>
        <p:nvGrpSpPr>
          <p:cNvPr id="33" name="Gruppieren 32"/>
          <p:cNvGrpSpPr/>
          <p:nvPr userDrawn="1"/>
        </p:nvGrpSpPr>
        <p:grpSpPr bwMode="gray">
          <a:xfrm>
            <a:off x="4169829" y="3801573"/>
            <a:ext cx="1690746" cy="900000"/>
            <a:chOff x="3800475" y="1970965"/>
            <a:chExt cx="1690746" cy="900000"/>
          </a:xfrm>
        </p:grpSpPr>
        <p:sp>
          <p:nvSpPr>
            <p:cNvPr id="34" name="Rechteck 33"/>
            <p:cNvSpPr>
              <a:spLocks noChangeAspect="1"/>
            </p:cNvSpPr>
            <p:nvPr/>
          </p:nvSpPr>
          <p:spPr bwMode="gray">
            <a:xfrm>
              <a:off x="4591221" y="1970965"/>
              <a:ext cx="900000" cy="90000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noProof="0"/>
            </a:p>
          </p:txBody>
        </p:sp>
        <p:cxnSp>
          <p:nvCxnSpPr>
            <p:cNvPr id="35" name="Linie"/>
            <p:cNvCxnSpPr/>
            <p:nvPr/>
          </p:nvCxnSpPr>
          <p:spPr bwMode="gray">
            <a:xfrm>
              <a:off x="3800475" y="2420965"/>
              <a:ext cx="792000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Rechteck 35"/>
            <p:cNvSpPr/>
            <p:nvPr/>
          </p:nvSpPr>
          <p:spPr bwMode="gray">
            <a:xfrm>
              <a:off x="4681221" y="2060965"/>
              <a:ext cx="720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r>
                <a:rPr lang="de-DE" sz="2000" b="1">
                  <a:solidFill>
                    <a:schemeClr val="accent1">
                      <a:lumMod val="7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7" name="Gruppieren 36"/>
          <p:cNvGrpSpPr/>
          <p:nvPr userDrawn="1"/>
        </p:nvGrpSpPr>
        <p:grpSpPr bwMode="gray">
          <a:xfrm>
            <a:off x="6328575" y="3801573"/>
            <a:ext cx="1692000" cy="900000"/>
            <a:chOff x="5959221" y="1988749"/>
            <a:chExt cx="1692000" cy="900000"/>
          </a:xfrm>
        </p:grpSpPr>
        <p:cxnSp>
          <p:nvCxnSpPr>
            <p:cNvPr id="38" name="Linie"/>
            <p:cNvCxnSpPr/>
            <p:nvPr/>
          </p:nvCxnSpPr>
          <p:spPr bwMode="gray">
            <a:xfrm>
              <a:off x="6859221" y="2438749"/>
              <a:ext cx="792000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9" name="Gruppieren 38"/>
            <p:cNvGrpSpPr/>
            <p:nvPr/>
          </p:nvGrpSpPr>
          <p:grpSpPr bwMode="gray">
            <a:xfrm>
              <a:off x="5959221" y="1988749"/>
              <a:ext cx="900000" cy="900000"/>
              <a:chOff x="5959221" y="1988749"/>
              <a:chExt cx="900000" cy="900000"/>
            </a:xfrm>
          </p:grpSpPr>
          <p:sp>
            <p:nvSpPr>
              <p:cNvPr id="40" name="Rechteck 39"/>
              <p:cNvSpPr>
                <a:spLocks noChangeAspect="1"/>
              </p:cNvSpPr>
              <p:nvPr/>
            </p:nvSpPr>
            <p:spPr bwMode="gray">
              <a:xfrm>
                <a:off x="5959221" y="1988749"/>
                <a:ext cx="900000" cy="9000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endParaRPr lang="de-DE" noProof="0"/>
              </a:p>
            </p:txBody>
          </p:sp>
          <p:sp>
            <p:nvSpPr>
              <p:cNvPr id="41" name="Rechteck 40"/>
              <p:cNvSpPr/>
              <p:nvPr/>
            </p:nvSpPr>
            <p:spPr bwMode="gray">
              <a:xfrm>
                <a:off x="6049221" y="2078749"/>
                <a:ext cx="720000" cy="72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2000" b="1">
                    <a:solidFill>
                      <a:schemeClr val="accent1">
                        <a:lumMod val="75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42" name="Textplatzhalter 6"/>
          <p:cNvSpPr>
            <a:spLocks noGrp="1"/>
          </p:cNvSpPr>
          <p:nvPr>
            <p:ph type="body" sz="quarter" idx="32" hasCustomPrompt="1"/>
          </p:nvPr>
        </p:nvSpPr>
        <p:spPr>
          <a:xfrm>
            <a:off x="1125105" y="4872208"/>
            <a:ext cx="2921657" cy="816430"/>
          </a:xfr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pP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Klicken Sie auf den </a:t>
            </a:r>
            <a:br>
              <a:rPr lang="de-DE" sz="1600" b="1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Platzhaltertext</a:t>
            </a: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 und geben </a:t>
            </a:r>
            <a:br>
              <a:rPr lang="de-DE" sz="1600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Sie Ihren Text ein.</a:t>
            </a:r>
          </a:p>
        </p:txBody>
      </p:sp>
      <p:sp>
        <p:nvSpPr>
          <p:cNvPr id="43" name="Textplatzhalter 6"/>
          <p:cNvSpPr>
            <a:spLocks noGrp="1"/>
          </p:cNvSpPr>
          <p:nvPr>
            <p:ph type="body" sz="quarter" idx="33" hasCustomPrompt="1"/>
          </p:nvPr>
        </p:nvSpPr>
        <p:spPr>
          <a:xfrm>
            <a:off x="8132346" y="4893828"/>
            <a:ext cx="2921657" cy="81643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tx2">
                  <a:lumMod val="75000"/>
                </a:schemeClr>
              </a:buClr>
              <a:buSzTx/>
              <a:buFont typeface="Wingdings" panose="05000000000000000000" pitchFamily="2" charset="2"/>
              <a:buNone/>
              <a:defRPr/>
            </a:pP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Klicken Sie auf den </a:t>
            </a:r>
            <a:br>
              <a:rPr lang="de-DE" sz="1600" b="1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 b="1">
                <a:solidFill>
                  <a:srgbClr val="58585A">
                    <a:lumMod val="75000"/>
                  </a:srgbClr>
                </a:solidFill>
              </a:rPr>
              <a:t>Platzhaltertext</a:t>
            </a: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 und geben </a:t>
            </a:r>
            <a:br>
              <a:rPr lang="de-DE" sz="1600">
                <a:solidFill>
                  <a:srgbClr val="58585A">
                    <a:lumMod val="75000"/>
                  </a:srgbClr>
                </a:solidFill>
              </a:rPr>
            </a:br>
            <a:r>
              <a:rPr lang="de-DE" sz="1600">
                <a:solidFill>
                  <a:srgbClr val="58585A">
                    <a:lumMod val="75000"/>
                  </a:srgbClr>
                </a:solidFill>
              </a:rPr>
              <a:t>Sie Ihren Text ein.</a:t>
            </a:r>
          </a:p>
        </p:txBody>
      </p:sp>
      <p:grpSp>
        <p:nvGrpSpPr>
          <p:cNvPr id="44" name="Gruppieren 43"/>
          <p:cNvGrpSpPr/>
          <p:nvPr userDrawn="1"/>
        </p:nvGrpSpPr>
        <p:grpSpPr bwMode="gray">
          <a:xfrm>
            <a:off x="4175272" y="4852043"/>
            <a:ext cx="1690746" cy="900000"/>
            <a:chOff x="3800475" y="1970965"/>
            <a:chExt cx="1690746" cy="900000"/>
          </a:xfrm>
        </p:grpSpPr>
        <p:sp>
          <p:nvSpPr>
            <p:cNvPr id="45" name="Rechteck 44"/>
            <p:cNvSpPr>
              <a:spLocks noChangeAspect="1"/>
            </p:cNvSpPr>
            <p:nvPr/>
          </p:nvSpPr>
          <p:spPr bwMode="gray">
            <a:xfrm>
              <a:off x="4591221" y="1970965"/>
              <a:ext cx="900000" cy="90000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noProof="0"/>
            </a:p>
          </p:txBody>
        </p:sp>
        <p:cxnSp>
          <p:nvCxnSpPr>
            <p:cNvPr id="46" name="Linie"/>
            <p:cNvCxnSpPr/>
            <p:nvPr/>
          </p:nvCxnSpPr>
          <p:spPr bwMode="gray">
            <a:xfrm>
              <a:off x="3800475" y="2420965"/>
              <a:ext cx="792000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Rechteck 46"/>
            <p:cNvSpPr/>
            <p:nvPr/>
          </p:nvSpPr>
          <p:spPr bwMode="gray">
            <a:xfrm>
              <a:off x="4681221" y="2060965"/>
              <a:ext cx="720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r>
                <a:rPr lang="de-DE" sz="2000" b="1">
                  <a:solidFill>
                    <a:schemeClr val="accent1">
                      <a:lumMod val="7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8" name="Gruppieren 47"/>
          <p:cNvGrpSpPr/>
          <p:nvPr userDrawn="1"/>
        </p:nvGrpSpPr>
        <p:grpSpPr bwMode="gray">
          <a:xfrm>
            <a:off x="6334018" y="4852043"/>
            <a:ext cx="1692000" cy="900000"/>
            <a:chOff x="5959221" y="1988749"/>
            <a:chExt cx="1692000" cy="900000"/>
          </a:xfrm>
        </p:grpSpPr>
        <p:cxnSp>
          <p:nvCxnSpPr>
            <p:cNvPr id="49" name="Linie"/>
            <p:cNvCxnSpPr/>
            <p:nvPr/>
          </p:nvCxnSpPr>
          <p:spPr bwMode="gray">
            <a:xfrm>
              <a:off x="6859221" y="2438749"/>
              <a:ext cx="792000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0" name="Gruppieren 49"/>
            <p:cNvGrpSpPr/>
            <p:nvPr/>
          </p:nvGrpSpPr>
          <p:grpSpPr bwMode="gray">
            <a:xfrm>
              <a:off x="5959221" y="1988749"/>
              <a:ext cx="900000" cy="900000"/>
              <a:chOff x="5959221" y="1988749"/>
              <a:chExt cx="900000" cy="900000"/>
            </a:xfrm>
          </p:grpSpPr>
          <p:sp>
            <p:nvSpPr>
              <p:cNvPr id="51" name="Rechteck 50"/>
              <p:cNvSpPr>
                <a:spLocks noChangeAspect="1"/>
              </p:cNvSpPr>
              <p:nvPr/>
            </p:nvSpPr>
            <p:spPr bwMode="gray">
              <a:xfrm>
                <a:off x="5959221" y="1988749"/>
                <a:ext cx="900000" cy="9000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endParaRPr lang="de-DE" noProof="0"/>
              </a:p>
            </p:txBody>
          </p:sp>
          <p:sp>
            <p:nvSpPr>
              <p:cNvPr id="52" name="Rechteck 51"/>
              <p:cNvSpPr/>
              <p:nvPr/>
            </p:nvSpPr>
            <p:spPr bwMode="gray">
              <a:xfrm>
                <a:off x="6049221" y="2078749"/>
                <a:ext cx="720000" cy="72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2000" b="1">
                    <a:solidFill>
                      <a:schemeClr val="accent1">
                        <a:lumMod val="75000"/>
                      </a:schemeClr>
                    </a:solidFill>
                  </a:rPr>
                  <a:t>8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C452-F3EF-5F4C-BD01-1C6BE04C55DC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ild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0" y="0"/>
            <a:ext cx="7804800" cy="6858000"/>
          </a:xfrm>
          <a:solidFill>
            <a:schemeClr val="bg1">
              <a:lumMod val="85000"/>
            </a:schemeClr>
          </a:solidFill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3" name="Inhalt"/>
          <p:cNvSpPr>
            <a:spLocks noGrp="1"/>
          </p:cNvSpPr>
          <p:nvPr>
            <p:ph sz="half" idx="1"/>
          </p:nvPr>
        </p:nvSpPr>
        <p:spPr bwMode="gray">
          <a:xfrm>
            <a:off x="8233200" y="1512000"/>
            <a:ext cx="3416400" cy="4298400"/>
          </a:xfrm>
        </p:spPr>
        <p:txBody>
          <a:bodyPr/>
          <a:lstStyle>
            <a:lvl1pPr>
              <a:defRPr sz="1600">
                <a:solidFill>
                  <a:schemeClr val="tx2">
                    <a:lumMod val="75000"/>
                  </a:schemeClr>
                </a:solidFill>
              </a:defRPr>
            </a:lvl1pPr>
            <a:lvl2pPr marL="720090" indent="-269875">
              <a:buFont typeface="Wingdings" panose="05000000000000000000" pitchFamily="2" charset="2"/>
              <a:buChar char="§"/>
              <a:defRPr sz="1400">
                <a:solidFill>
                  <a:schemeClr val="tx2">
                    <a:lumMod val="75000"/>
                  </a:schemeClr>
                </a:solidFill>
              </a:defRPr>
            </a:lvl2pPr>
            <a:lvl3pPr marL="1080135" indent="-269875">
              <a:buFont typeface="Wingdings" panose="05000000000000000000" pitchFamily="2" charset="2"/>
              <a:buChar char="§"/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1440180" indent="-269875">
              <a:buFont typeface="Wingdings" panose="05000000000000000000" pitchFamily="2" charset="2"/>
              <a:buChar char="§"/>
              <a:defRPr sz="1050">
                <a:solidFill>
                  <a:schemeClr val="tx2">
                    <a:lumMod val="75000"/>
                  </a:schemeClr>
                </a:solidFill>
              </a:defRPr>
            </a:lvl4pPr>
            <a:lvl5pPr marL="1800225" indent="-269875">
              <a:buFont typeface="Wingdings" panose="05000000000000000000" pitchFamily="2" charset="2"/>
              <a:buChar char="§"/>
              <a:defRPr sz="90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/>
          </p:nvPr>
        </p:nvSpPr>
        <p:spPr bwMode="gray">
          <a:xfrm>
            <a:off x="0" y="3939347"/>
            <a:ext cx="6120000" cy="1872000"/>
          </a:xfrm>
          <a:custGeom>
            <a:avLst/>
            <a:gdLst>
              <a:gd name="connsiteX0" fmla="*/ 0 w 6120000"/>
              <a:gd name="connsiteY0" fmla="*/ 0 h 1872000"/>
              <a:gd name="connsiteX1" fmla="*/ 5590208 w 6120000"/>
              <a:gd name="connsiteY1" fmla="*/ 0 h 1872000"/>
              <a:gd name="connsiteX2" fmla="*/ 6120000 w 6120000"/>
              <a:gd name="connsiteY2" fmla="*/ 529792 h 1872000"/>
              <a:gd name="connsiteX3" fmla="*/ 6120000 w 6120000"/>
              <a:gd name="connsiteY3" fmla="*/ 1872000 h 1872000"/>
              <a:gd name="connsiteX4" fmla="*/ 0 w 6120000"/>
              <a:gd name="connsiteY4" fmla="*/ 1872000 h 18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0000" h="1872000">
                <a:moveTo>
                  <a:pt x="0" y="0"/>
                </a:moveTo>
                <a:lnTo>
                  <a:pt x="5590208" y="0"/>
                </a:lnTo>
                <a:lnTo>
                  <a:pt x="6120000" y="529792"/>
                </a:lnTo>
                <a:lnTo>
                  <a:pt x="6120000" y="1872000"/>
                </a:lnTo>
                <a:lnTo>
                  <a:pt x="0" y="1872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1600" dist="25400" dir="42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40000" tIns="180000" rIns="180000" bIns="360000" rtlCol="0" anchor="ctr">
            <a:noAutofit/>
          </a:bodyPr>
          <a:lstStyle>
            <a:lvl1pPr marL="0" indent="0">
              <a:buFontTx/>
              <a:buNone/>
              <a:defRPr lang="de-DE" b="1" dirty="0" smtClean="0">
                <a:solidFill>
                  <a:schemeClr val="accent1"/>
                </a:solidFill>
              </a:defRPr>
            </a:lvl1pPr>
            <a:lvl2pPr marL="187325" indent="0">
              <a:buFontTx/>
              <a:buNone/>
              <a:defRPr lang="de-DE" sz="1800" dirty="0" smtClean="0">
                <a:solidFill>
                  <a:schemeClr val="lt1"/>
                </a:solidFill>
              </a:defRPr>
            </a:lvl2pPr>
          </a:lstStyle>
          <a:p>
            <a:pPr marL="0" lvl="0"/>
            <a:r>
              <a:rPr lang="de-DE"/>
              <a:t>Formatvorlagen des Textmasters bearbeiten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540000" y="432000"/>
            <a:ext cx="7095600" cy="108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71EF05F-023F-724A-80A7-FF97C6CA4DE7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_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ild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-1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/>
          </p:nvPr>
        </p:nvSpPr>
        <p:spPr bwMode="gray">
          <a:xfrm>
            <a:off x="0" y="3939347"/>
            <a:ext cx="6120000" cy="1872000"/>
          </a:xfrm>
          <a:custGeom>
            <a:avLst/>
            <a:gdLst>
              <a:gd name="connsiteX0" fmla="*/ 0 w 6120000"/>
              <a:gd name="connsiteY0" fmla="*/ 0 h 1872000"/>
              <a:gd name="connsiteX1" fmla="*/ 5590208 w 6120000"/>
              <a:gd name="connsiteY1" fmla="*/ 0 h 1872000"/>
              <a:gd name="connsiteX2" fmla="*/ 6120000 w 6120000"/>
              <a:gd name="connsiteY2" fmla="*/ 529792 h 1872000"/>
              <a:gd name="connsiteX3" fmla="*/ 6120000 w 6120000"/>
              <a:gd name="connsiteY3" fmla="*/ 1872000 h 1872000"/>
              <a:gd name="connsiteX4" fmla="*/ 0 w 6120000"/>
              <a:gd name="connsiteY4" fmla="*/ 1872000 h 18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0000" h="1872000">
                <a:moveTo>
                  <a:pt x="0" y="0"/>
                </a:moveTo>
                <a:lnTo>
                  <a:pt x="5590208" y="0"/>
                </a:lnTo>
                <a:lnTo>
                  <a:pt x="6120000" y="529792"/>
                </a:lnTo>
                <a:lnTo>
                  <a:pt x="6120000" y="1872000"/>
                </a:lnTo>
                <a:lnTo>
                  <a:pt x="0" y="1872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1600" dist="25400" dir="42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40000" tIns="180000" rIns="180000" bIns="360000" rtlCol="0" anchor="ctr">
            <a:noAutofit/>
          </a:bodyPr>
          <a:lstStyle>
            <a:lvl1pPr marL="0" indent="0">
              <a:buFontTx/>
              <a:buNone/>
              <a:defRPr lang="de-DE" b="1" dirty="0" smtClean="0">
                <a:solidFill>
                  <a:schemeClr val="accent1"/>
                </a:solidFill>
              </a:defRPr>
            </a:lvl1pPr>
            <a:lvl2pPr marL="187325" indent="0">
              <a:buFontTx/>
              <a:buNone/>
              <a:defRPr lang="de-DE" sz="1800" dirty="0" smtClean="0">
                <a:solidFill>
                  <a:schemeClr val="lt1"/>
                </a:solidFill>
              </a:defRPr>
            </a:lvl2pPr>
          </a:lstStyle>
          <a:p>
            <a:pPr marL="0" lvl="0"/>
            <a:r>
              <a:rPr lang="de-DE"/>
              <a:t>Formatvorlagen des Textmasters bearbeiten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540000" y="432000"/>
            <a:ext cx="7095600" cy="108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D652552-BAB7-444A-8BA3-EBAE207425FA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"/>
          <p:cNvSpPr>
            <a:spLocks noGrp="1"/>
          </p:cNvSpPr>
          <p:nvPr>
            <p:ph sz="half" idx="1"/>
          </p:nvPr>
        </p:nvSpPr>
        <p:spPr bwMode="gray">
          <a:xfrm>
            <a:off x="539998" y="1512000"/>
            <a:ext cx="11109601" cy="4298400"/>
          </a:xfrm>
        </p:spPr>
        <p:txBody>
          <a:bodyPr/>
          <a:lstStyle>
            <a:lvl1pPr>
              <a:defRPr sz="1600">
                <a:solidFill>
                  <a:schemeClr val="tx2">
                    <a:lumMod val="75000"/>
                  </a:schemeClr>
                </a:solidFill>
              </a:defRPr>
            </a:lvl1pPr>
            <a:lvl2pPr marL="720090" indent="-269875">
              <a:buFont typeface="Wingdings" panose="05000000000000000000" pitchFamily="2" charset="2"/>
              <a:buChar char="§"/>
              <a:defRPr sz="1400">
                <a:solidFill>
                  <a:schemeClr val="tx2">
                    <a:lumMod val="75000"/>
                  </a:schemeClr>
                </a:solidFill>
              </a:defRPr>
            </a:lvl2pPr>
            <a:lvl3pPr marL="1080135" indent="-269875">
              <a:buFont typeface="Wingdings" panose="05000000000000000000" pitchFamily="2" charset="2"/>
              <a:buChar char="§"/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1440180" indent="-269875">
              <a:buFont typeface="Wingdings" panose="05000000000000000000" pitchFamily="2" charset="2"/>
              <a:buChar char="§"/>
              <a:defRPr sz="1050">
                <a:solidFill>
                  <a:schemeClr val="tx2">
                    <a:lumMod val="75000"/>
                  </a:schemeClr>
                </a:solidFill>
              </a:defRPr>
            </a:lvl4pPr>
            <a:lvl5pPr marL="1800225" indent="-269875">
              <a:buFont typeface="Wingdings" panose="05000000000000000000" pitchFamily="2" charset="2"/>
              <a:buChar char="§"/>
              <a:defRPr sz="90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6122-E0DC-6146-A501-E50A7277B4EE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/>
          <p:cNvSpPr/>
          <p:nvPr userDrawn="1"/>
        </p:nvSpPr>
        <p:spPr>
          <a:xfrm>
            <a:off x="7393858" y="1201020"/>
            <a:ext cx="5077286" cy="5060609"/>
          </a:xfrm>
          <a:custGeom>
            <a:avLst/>
            <a:gdLst/>
            <a:ahLst/>
            <a:cxnLst/>
            <a:rect l="0" t="0" r="0" b="0"/>
            <a:pathLst>
              <a:path w="421073" h="419691">
                <a:moveTo>
                  <a:pt x="75122" y="10338"/>
                </a:moveTo>
                <a:lnTo>
                  <a:pt x="279124" y="10338"/>
                </a:lnTo>
                <a:lnTo>
                  <a:pt x="342530" y="73744"/>
                </a:lnTo>
                <a:lnTo>
                  <a:pt x="10338" y="73744"/>
                </a:lnTo>
                <a:lnTo>
                  <a:pt x="75122" y="10338"/>
                </a:lnTo>
                <a:close/>
                <a:moveTo>
                  <a:pt x="411450" y="142663"/>
                </a:moveTo>
                <a:lnTo>
                  <a:pt x="411450" y="346664"/>
                </a:lnTo>
                <a:lnTo>
                  <a:pt x="346665" y="410070"/>
                </a:lnTo>
                <a:lnTo>
                  <a:pt x="346665" y="77879"/>
                </a:lnTo>
                <a:lnTo>
                  <a:pt x="411450" y="142663"/>
                </a:lnTo>
                <a:close/>
                <a:moveTo>
                  <a:pt x="68230" y="83392"/>
                </a:moveTo>
                <a:lnTo>
                  <a:pt x="219853" y="83392"/>
                </a:lnTo>
                <a:lnTo>
                  <a:pt x="276367" y="139906"/>
                </a:lnTo>
                <a:lnTo>
                  <a:pt x="11716" y="139906"/>
                </a:lnTo>
                <a:lnTo>
                  <a:pt x="68230" y="83392"/>
                </a:lnTo>
                <a:close/>
                <a:moveTo>
                  <a:pt x="338395" y="201934"/>
                </a:moveTo>
                <a:lnTo>
                  <a:pt x="338395" y="353556"/>
                </a:lnTo>
                <a:lnTo>
                  <a:pt x="280503" y="410070"/>
                </a:lnTo>
                <a:lnTo>
                  <a:pt x="280503" y="144041"/>
                </a:lnTo>
                <a:lnTo>
                  <a:pt x="338395" y="201934"/>
                </a:lnTo>
                <a:close/>
                <a:moveTo>
                  <a:pt x="62717" y="149555"/>
                </a:moveTo>
                <a:lnTo>
                  <a:pt x="164718" y="149555"/>
                </a:lnTo>
                <a:lnTo>
                  <a:pt x="215718" y="200555"/>
                </a:lnTo>
                <a:lnTo>
                  <a:pt x="11716" y="200555"/>
                </a:lnTo>
                <a:lnTo>
                  <a:pt x="62717" y="149555"/>
                </a:lnTo>
                <a:close/>
                <a:moveTo>
                  <a:pt x="270854" y="254312"/>
                </a:moveTo>
                <a:lnTo>
                  <a:pt x="270854" y="357691"/>
                </a:lnTo>
                <a:lnTo>
                  <a:pt x="219853" y="410070"/>
                </a:lnTo>
                <a:lnTo>
                  <a:pt x="219853" y="203312"/>
                </a:lnTo>
                <a:lnTo>
                  <a:pt x="270854" y="254312"/>
                </a:lnTo>
                <a:close/>
                <a:moveTo>
                  <a:pt x="50311" y="210204"/>
                </a:moveTo>
                <a:lnTo>
                  <a:pt x="130258" y="210204"/>
                </a:lnTo>
                <a:lnTo>
                  <a:pt x="168853" y="248799"/>
                </a:lnTo>
                <a:lnTo>
                  <a:pt x="11716" y="248799"/>
                </a:lnTo>
                <a:lnTo>
                  <a:pt x="50311" y="210204"/>
                </a:lnTo>
                <a:close/>
                <a:moveTo>
                  <a:pt x="51690" y="259826"/>
                </a:moveTo>
                <a:lnTo>
                  <a:pt x="123366" y="259826"/>
                </a:lnTo>
                <a:lnTo>
                  <a:pt x="161961" y="299799"/>
                </a:lnTo>
                <a:lnTo>
                  <a:pt x="161961" y="371475"/>
                </a:lnTo>
                <a:lnTo>
                  <a:pt x="121988" y="410070"/>
                </a:lnTo>
                <a:lnTo>
                  <a:pt x="50311" y="410070"/>
                </a:lnTo>
                <a:lnTo>
                  <a:pt x="11716" y="371475"/>
                </a:lnTo>
                <a:lnTo>
                  <a:pt x="11716" y="299799"/>
                </a:lnTo>
                <a:lnTo>
                  <a:pt x="51690" y="259826"/>
                </a:lnTo>
                <a:lnTo>
                  <a:pt x="51690" y="259826"/>
                </a:lnTo>
                <a:close/>
                <a:moveTo>
                  <a:pt x="121988" y="299799"/>
                </a:moveTo>
                <a:lnTo>
                  <a:pt x="50311" y="299799"/>
                </a:lnTo>
                <a:lnTo>
                  <a:pt x="50311" y="371475"/>
                </a:lnTo>
                <a:lnTo>
                  <a:pt x="121988" y="371475"/>
                </a:lnTo>
                <a:lnTo>
                  <a:pt x="121988" y="299799"/>
                </a:lnTo>
                <a:close/>
                <a:moveTo>
                  <a:pt x="210205" y="291529"/>
                </a:moveTo>
                <a:lnTo>
                  <a:pt x="210205" y="371475"/>
                </a:lnTo>
                <a:lnTo>
                  <a:pt x="171610" y="410070"/>
                </a:lnTo>
                <a:lnTo>
                  <a:pt x="171610" y="251555"/>
                </a:lnTo>
                <a:lnTo>
                  <a:pt x="210205" y="291529"/>
                </a:lnTo>
              </a:path>
            </a:pathLst>
          </a:custGeom>
          <a:solidFill>
            <a:schemeClr val="bg2">
              <a:lumMod val="95000"/>
              <a:alpha val="58000"/>
            </a:schemeClr>
          </a:solidFill>
          <a:ln w="95100" cap="flat">
            <a:noFill/>
            <a:prstDash val="solid"/>
            <a:miter/>
          </a:ln>
        </p:spPr>
        <p:txBody>
          <a:bodyPr/>
          <a:lstStyle/>
          <a:p>
            <a:endParaRPr lang="de-DE"/>
          </a:p>
        </p:txBody>
      </p:sp>
      <p:sp>
        <p:nvSpPr>
          <p:cNvPr id="3" name="Inhalt"/>
          <p:cNvSpPr>
            <a:spLocks noGrp="1"/>
          </p:cNvSpPr>
          <p:nvPr>
            <p:ph sz="half" idx="1"/>
          </p:nvPr>
        </p:nvSpPr>
        <p:spPr bwMode="gray">
          <a:xfrm>
            <a:off x="539998" y="1512000"/>
            <a:ext cx="11109601" cy="4298400"/>
          </a:xfrm>
        </p:spPr>
        <p:txBody>
          <a:bodyPr/>
          <a:lstStyle>
            <a:lvl1pPr>
              <a:defRPr sz="16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4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05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90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E8846-D9B4-9443-BCD2-1319A2A89BC4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102960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540000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10209600" y="6326760"/>
            <a:ext cx="144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90321B5-5024-7949-972F-74EB69BD0383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3934800" y="632676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/>
              <a:t>Multi-Task-Learning </a:t>
            </a:r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540000" y="632676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4" cstate="print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243318" y="418762"/>
            <a:ext cx="406282" cy="70048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720090" indent="-269875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080135" indent="-269875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2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440180" indent="-269875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05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800225" indent="-269875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9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4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/>
          <a:srcRect/>
          <a:stretch>
            <a:fillRect/>
          </a:stretch>
        </p:blipFill>
        <p:spPr>
          <a:xfrm>
            <a:off x="0" y="7811"/>
            <a:ext cx="12190412" cy="6858000"/>
          </a:xfrm>
        </p:spPr>
      </p:pic>
      <p:sp>
        <p:nvSpPr>
          <p:cNvPr id="13" name="Textplatzhalter 12"/>
          <p:cNvSpPr>
            <a:spLocks noGrp="1"/>
          </p:cNvSpPr>
          <p:nvPr>
            <p:ph type="body" sz="quarter" idx="15"/>
          </p:nvPr>
        </p:nvSpPr>
        <p:spPr bwMode="gray">
          <a:xfrm>
            <a:off x="-11993" y="3095125"/>
            <a:ext cx="11374406" cy="3102475"/>
          </a:xfrm>
          <a:gradFill>
            <a:gsLst>
              <a:gs pos="0">
                <a:schemeClr val="accent1">
                  <a:alpha val="94000"/>
                </a:schemeClr>
              </a:gs>
              <a:gs pos="54000">
                <a:schemeClr val="accent1">
                  <a:alpha val="50000"/>
                </a:schemeClr>
              </a:gs>
              <a:gs pos="100000">
                <a:schemeClr val="accent3">
                  <a:alpha val="66000"/>
                </a:schemeClr>
              </a:gs>
            </a:gsLst>
            <a:lin ang="3600000" scaled="0"/>
          </a:gradFill>
          <a:ln w="12700">
            <a:gradFill>
              <a:gsLst>
                <a:gs pos="0">
                  <a:schemeClr val="accent3"/>
                </a:gs>
                <a:gs pos="100000">
                  <a:schemeClr val="bg1">
                    <a:alpha val="0"/>
                  </a:schemeClr>
                </a:gs>
              </a:gsLst>
            </a:gradFill>
          </a:ln>
        </p:spPr>
        <p:txBody>
          <a:bodyPr lIns="828000"/>
          <a:lstStyle/>
          <a:p>
            <a:r>
              <a:rPr lang="de-DE" sz="28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 bwMode="gray">
          <a:xfrm>
            <a:off x="436115" y="4692468"/>
            <a:ext cx="8820000" cy="1117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1600" err="1">
                <a:solidFill>
                  <a:schemeClr val="bg1"/>
                </a:solidFill>
              </a:rPr>
              <a:t>Bangyu</a:t>
            </a:r>
            <a:r>
              <a:rPr lang="de-DE" sz="1600">
                <a:solidFill>
                  <a:schemeClr val="bg1"/>
                </a:solidFill>
              </a:rPr>
              <a:t> Zhu</a:t>
            </a:r>
            <a:endParaRPr lang="de-DE" sz="1600"/>
          </a:p>
          <a:p>
            <a:pPr>
              <a:lnSpc>
                <a:spcPct val="100000"/>
              </a:lnSpc>
            </a:pPr>
            <a:r>
              <a:rPr lang="de-DE" sz="1600"/>
              <a:t>Eugen Ernst </a:t>
            </a:r>
            <a:endParaRPr lang="de-DE" sz="16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de-DE" sz="1600">
                <a:solidFill>
                  <a:schemeClr val="bg1"/>
                </a:solidFill>
              </a:rPr>
              <a:t>Yin Wu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0942662" y="486120"/>
            <a:ext cx="706938" cy="121885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36115" y="3556453"/>
            <a:ext cx="8664342" cy="111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de-DE" sz="3200" err="1">
                <a:solidFill>
                  <a:schemeClr val="bg2"/>
                </a:solidFill>
              </a:rPr>
              <a:t>Simultaneous</a:t>
            </a:r>
            <a:r>
              <a:rPr lang="de-DE" sz="3200">
                <a:solidFill>
                  <a:schemeClr val="bg2"/>
                </a:solidFill>
              </a:rPr>
              <a:t> Scene Understanding </a:t>
            </a:r>
            <a:r>
              <a:rPr lang="de-DE" sz="3200" err="1">
                <a:solidFill>
                  <a:schemeClr val="bg2"/>
                </a:solidFill>
              </a:rPr>
              <a:t>for</a:t>
            </a:r>
            <a:r>
              <a:rPr lang="de-DE" sz="3200">
                <a:solidFill>
                  <a:schemeClr val="bg2"/>
                </a:solidFill>
              </a:rPr>
              <a:t> </a:t>
            </a:r>
            <a:r>
              <a:rPr lang="de-DE" sz="3200" err="1">
                <a:solidFill>
                  <a:schemeClr val="bg2"/>
                </a:solidFill>
              </a:rPr>
              <a:t>Trajectory</a:t>
            </a:r>
            <a:r>
              <a:rPr lang="de-DE" sz="3200">
                <a:solidFill>
                  <a:schemeClr val="bg2"/>
                </a:solidFill>
              </a:rPr>
              <a:t> Prediction </a:t>
            </a:r>
            <a:r>
              <a:rPr lang="de-DE" sz="3200" err="1">
                <a:solidFill>
                  <a:schemeClr val="bg2"/>
                </a:solidFill>
              </a:rPr>
              <a:t>with</a:t>
            </a:r>
            <a:r>
              <a:rPr lang="de-DE" sz="3200">
                <a:solidFill>
                  <a:schemeClr val="bg2"/>
                </a:solidFill>
              </a:rPr>
              <a:t> Multi-Task Learning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11109600" cy="1080000"/>
          </a:xfrm>
        </p:spPr>
        <p:txBody>
          <a:bodyPr/>
          <a:lstStyle/>
          <a:p>
            <a:r>
              <a:rPr lang="de-DE">
                <a:cs typeface="Arial" panose="020B0604020202090204"/>
              </a:rPr>
              <a:t>Multi-Task </a:t>
            </a:r>
            <a:r>
              <a:rPr lang="de-DE" err="1">
                <a:cs typeface="Arial" panose="020B0604020202090204"/>
              </a:rPr>
              <a:t>Learing</a:t>
            </a:r>
            <a:r>
              <a:rPr lang="de-DE">
                <a:cs typeface="Arial" panose="020B0604020202090204"/>
              </a:rPr>
              <a:t> und Warum?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half" idx="1"/>
          </p:nvPr>
        </p:nvSpPr>
        <p:spPr bwMode="gray"/>
        <p:txBody>
          <a:bodyPr anchor="t"/>
          <a:lstStyle/>
          <a:p>
            <a:pPr marL="269875" indent="-269875">
              <a:buFont typeface="Wingdings" panose="05000000000000000000"/>
              <a:buChar char="§"/>
            </a:pPr>
            <a:r>
              <a:rPr lang="de-DE" b="1">
                <a:ea typeface="+mn-lt"/>
                <a:cs typeface="+mn-lt"/>
              </a:rPr>
              <a:t>Hard Parameter Sharing</a:t>
            </a:r>
            <a:r>
              <a:rPr lang="de-DE">
                <a:ea typeface="+mn-lt"/>
                <a:cs typeface="+mn-lt"/>
              </a:rPr>
              <a:t>: Tasks besitzen gemeinsame Layer.</a:t>
            </a:r>
            <a:endParaRPr lang="de-DE"/>
          </a:p>
          <a:p>
            <a:pPr marL="269875" indent="-269875">
              <a:buFont typeface="Wingdings" panose="05000000000000000000"/>
              <a:buChar char="§"/>
            </a:pPr>
            <a:r>
              <a:rPr lang="de-DE">
                <a:ea typeface="+mn-lt"/>
                <a:cs typeface="+mn-lt"/>
              </a:rPr>
              <a:t>Single-Task nutzen gleiche Gewichte. </a:t>
            </a:r>
            <a:endParaRPr lang="de-DE">
              <a:cs typeface="Arial" panose="020B0604020202090204"/>
            </a:endParaRPr>
          </a:p>
          <a:p>
            <a:pPr marL="269875" lvl="0" indent="-269875">
              <a:buFont typeface="Wingdings" panose="05000000000000000000"/>
              <a:buChar char="§"/>
            </a:pPr>
            <a:endParaRPr lang="de-DE">
              <a:cs typeface="Arial" panose="020B0604020202090204"/>
            </a:endParaRPr>
          </a:p>
          <a:p>
            <a:pPr marL="0" indent="0">
              <a:buNone/>
            </a:pPr>
            <a:r>
              <a:rPr lang="de-DE" b="1" u="sng">
                <a:ea typeface="+mn-lt"/>
                <a:cs typeface="+mn-lt"/>
              </a:rPr>
              <a:t>Vorteile:</a:t>
            </a:r>
            <a:r>
              <a:rPr lang="de-DE">
                <a:ea typeface="+mn-lt"/>
                <a:cs typeface="+mn-lt"/>
              </a:rPr>
              <a:t> </a:t>
            </a:r>
          </a:p>
          <a:p>
            <a:pPr marL="269875" indent="-269875">
              <a:buFont typeface="Wingdings" panose="05000000000000000000"/>
              <a:buChar char="§"/>
            </a:pPr>
            <a:r>
              <a:rPr lang="de-DE">
                <a:ea typeface="+mn-lt"/>
                <a:cs typeface="+mn-lt"/>
              </a:rPr>
              <a:t>Optimierung mehrerer Tasks gleichzeitig</a:t>
            </a:r>
          </a:p>
          <a:p>
            <a:pPr marL="269875" indent="-269875">
              <a:buFont typeface="Wingdings" panose="05000000000000000000"/>
              <a:buChar char="§"/>
            </a:pPr>
            <a:r>
              <a:rPr lang="de-DE">
                <a:ea typeface="+mn-lt"/>
                <a:cs typeface="+mn-lt"/>
              </a:rPr>
              <a:t>Vermeidung von </a:t>
            </a:r>
            <a:r>
              <a:rPr lang="de-DE" err="1">
                <a:ea typeface="+mn-lt"/>
                <a:cs typeface="+mn-lt"/>
              </a:rPr>
              <a:t>Overfitting</a:t>
            </a:r>
            <a:endParaRPr lang="de-DE">
              <a:ea typeface="+mn-lt"/>
              <a:cs typeface="+mn-lt"/>
            </a:endParaRPr>
          </a:p>
          <a:p>
            <a:pPr>
              <a:buFont typeface="Wingdings" panose="05000000000000000000"/>
              <a:buChar char="§"/>
            </a:pPr>
            <a:r>
              <a:rPr lang="de-DE">
                <a:ea typeface="+mn-lt"/>
                <a:cs typeface="+mn-lt"/>
              </a:rPr>
              <a:t>Bessere Generalisierung </a:t>
            </a:r>
            <a:endParaRPr lang="de-DE">
              <a:cs typeface="Arial" panose="020B0604020202090204"/>
            </a:endParaRPr>
          </a:p>
          <a:p>
            <a:pPr marL="269875" indent="-269875">
              <a:buFont typeface="Wingdings" panose="05000000000000000000"/>
              <a:buChar char="§"/>
            </a:pPr>
            <a:r>
              <a:rPr lang="de-DE">
                <a:ea typeface="+mn-lt"/>
                <a:cs typeface="+mn-lt"/>
              </a:rPr>
              <a:t>Verwendung weniger Parameter</a:t>
            </a:r>
            <a:endParaRPr lang="de-DE">
              <a:cs typeface="Arial" panose="020B0604020202090204"/>
            </a:endParaRPr>
          </a:p>
          <a:p>
            <a:pPr marL="269875" indent="-269875">
              <a:buFont typeface="Wingdings" panose="05000000000000000000"/>
              <a:buChar char="§"/>
            </a:pPr>
            <a:endParaRPr lang="de-DE">
              <a:cs typeface="Arial" panose="020B0604020202090204"/>
            </a:endParaRPr>
          </a:p>
          <a:p>
            <a:pPr marL="0" indent="0">
              <a:buNone/>
            </a:pPr>
            <a:endParaRPr lang="de-DE">
              <a:cs typeface="Arial" panose="020B0604020202090204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6"/>
          </p:nvPr>
        </p:nvSpPr>
        <p:spPr bwMode="gray">
          <a:xfrm>
            <a:off x="10209600" y="6326760"/>
            <a:ext cx="1440000" cy="360000"/>
          </a:xfrm>
        </p:spPr>
        <p:txBody>
          <a:bodyPr/>
          <a:lstStyle/>
          <a:p>
            <a:fld id="{87E9E887-D9F0-BF48-B5D2-0A99FE97DA38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 bwMode="gray">
          <a:xfrm>
            <a:off x="3934800" y="6326760"/>
            <a:ext cx="4320000" cy="360000"/>
          </a:xfrm>
        </p:spPr>
        <p:txBody>
          <a:bodyPr/>
          <a:lstStyle/>
          <a:p>
            <a:r>
              <a:rPr lang="de-DE"/>
              <a:t>Multi-Task-Learning 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8"/>
          </p:nvPr>
        </p:nvSpPr>
        <p:spPr>
          <a:xfrm>
            <a:off x="540000" y="6326760"/>
            <a:ext cx="900000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10</a:t>
            </a:fld>
            <a:endParaRPr lang="de-DE" noProof="0"/>
          </a:p>
        </p:txBody>
      </p:sp>
      <p:pic>
        <p:nvPicPr>
          <p:cNvPr id="3" name="Grafik 3" descr="Ein Bild, das Gebäude, Zeichnung enthält.&#10;&#10;Beschreibung automatisch generier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430" y="1575485"/>
            <a:ext cx="4694885" cy="3590850"/>
          </a:xfrm>
          <a:prstGeom prst="rect">
            <a:avLst/>
          </a:prstGeom>
        </p:spPr>
      </p:pic>
      <p:pic>
        <p:nvPicPr>
          <p:cNvPr id="5" name="Grafik 7" descr="Ein Bild, das Tisch enthält.&#10;&#10;Beschreibung automatisch generier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633" y="5173548"/>
            <a:ext cx="1586836" cy="576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11109600" cy="1080000"/>
          </a:xfrm>
        </p:spPr>
        <p:txBody>
          <a:bodyPr/>
          <a:lstStyle/>
          <a:p>
            <a:r>
              <a:rPr lang="de-DE">
                <a:cs typeface="Arial" panose="020B0604020202090204"/>
              </a:rPr>
              <a:t>Probleme bei Multi-Task-Learning 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half" idx="1"/>
          </p:nvPr>
        </p:nvSpPr>
        <p:spPr bwMode="gray">
          <a:xfrm>
            <a:off x="539750" y="1511935"/>
            <a:ext cx="3983355" cy="4462780"/>
          </a:xfrm>
        </p:spPr>
        <p:txBody>
          <a:bodyPr anchor="t"/>
          <a:lstStyle/>
          <a:p>
            <a:pPr>
              <a:buFont typeface="Wingdings" panose="05000000000000000000"/>
              <a:buChar char="§"/>
            </a:pPr>
            <a:r>
              <a:rPr lang="de-DE" sz="1800">
                <a:ea typeface="+mn-lt"/>
                <a:cs typeface="+mn-lt"/>
              </a:rPr>
              <a:t>Task </a:t>
            </a:r>
            <a:r>
              <a:rPr lang="de-DE" sz="1800" err="1">
                <a:ea typeface="+mn-lt"/>
                <a:cs typeface="+mn-lt"/>
              </a:rPr>
              <a:t>Imbalance</a:t>
            </a:r>
            <a:r>
              <a:rPr lang="de-DE" sz="1800">
                <a:ea typeface="+mn-lt"/>
                <a:cs typeface="+mn-lt"/>
              </a:rPr>
              <a:t>: Die Gradienten der Loss Funktionen der einzelnen Tasks können sich stark unterscheiden.</a:t>
            </a:r>
          </a:p>
          <a:p>
            <a:pPr>
              <a:buFont typeface="Wingdings" panose="05000000000000000000"/>
              <a:buChar char="§"/>
            </a:pPr>
            <a:r>
              <a:rPr lang="de-DE" sz="1800">
                <a:cs typeface="Arial"/>
              </a:rPr>
              <a:t>Schnelle Anpassung einer einzelnen Task kann zu einem schlechten Gesamtergebnis führen. </a:t>
            </a:r>
          </a:p>
          <a:p>
            <a:pPr>
              <a:buFont typeface="Wingdings" panose="05000000000000000000"/>
              <a:buChar char="§"/>
            </a:pPr>
            <a:r>
              <a:rPr lang="de-DE" sz="1800">
                <a:cs typeface="Arial"/>
              </a:rPr>
              <a:t>Zur Vermeidung dieser Effekte wird eine </a:t>
            </a:r>
            <a:r>
              <a:rPr lang="de-DE" sz="1800" err="1">
                <a:cs typeface="Arial"/>
              </a:rPr>
              <a:t>Weight</a:t>
            </a:r>
            <a:r>
              <a:rPr lang="de-DE" sz="1800">
                <a:cs typeface="Arial"/>
              </a:rPr>
              <a:t> </a:t>
            </a:r>
            <a:r>
              <a:rPr lang="de-DE" sz="1800" err="1">
                <a:cs typeface="Arial"/>
              </a:rPr>
              <a:t>Balancing</a:t>
            </a:r>
            <a:r>
              <a:rPr lang="de-DE" sz="1800">
                <a:cs typeface="Arial"/>
              </a:rPr>
              <a:t> Strategie benötigt.</a:t>
            </a:r>
            <a:br>
              <a:rPr lang="de-DE" sz="1800">
                <a:cs typeface="Arial"/>
              </a:rPr>
            </a:br>
            <a:endParaRPr lang="de-DE" sz="1800">
              <a:ea typeface="+mn-lt"/>
              <a:cs typeface="+mn-lt"/>
            </a:endParaRPr>
          </a:p>
          <a:p>
            <a:pPr marL="269875" indent="-269875">
              <a:buFont typeface="Wingdings" panose="05000000000000000000"/>
              <a:buChar char="§"/>
            </a:pPr>
            <a:endParaRPr lang="de-DE" sz="1800">
              <a:cs typeface="Arial"/>
            </a:endParaRPr>
          </a:p>
          <a:p>
            <a:pPr marL="269875" indent="-269875">
              <a:buFont typeface="Wingdings" panose="05000000000000000000"/>
              <a:buChar char="§"/>
            </a:pPr>
            <a:endParaRPr lang="de-DE" sz="1800">
              <a:cs typeface="Arial"/>
            </a:endParaRPr>
          </a:p>
          <a:p>
            <a:pPr marL="0" indent="0">
              <a:buNone/>
            </a:pPr>
            <a:endParaRPr lang="de-DE" sz="1800">
              <a:cs typeface="Arial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6"/>
          </p:nvPr>
        </p:nvSpPr>
        <p:spPr bwMode="gray">
          <a:xfrm>
            <a:off x="10209600" y="6326760"/>
            <a:ext cx="1440000" cy="360000"/>
          </a:xfrm>
        </p:spPr>
        <p:txBody>
          <a:bodyPr/>
          <a:lstStyle/>
          <a:p>
            <a:fld id="{DF9C9F24-2605-D549-A7B4-FE656DA1F62B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 bwMode="gray">
          <a:xfrm>
            <a:off x="3934800" y="6326760"/>
            <a:ext cx="4320000" cy="360000"/>
          </a:xfrm>
        </p:spPr>
        <p:txBody>
          <a:bodyPr/>
          <a:lstStyle/>
          <a:p>
            <a:r>
              <a:rPr lang="de-DE"/>
              <a:t>Multi-Task-Learning 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8"/>
          </p:nvPr>
        </p:nvSpPr>
        <p:spPr>
          <a:xfrm>
            <a:off x="540000" y="6326760"/>
            <a:ext cx="900000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11</a:t>
            </a:fld>
            <a:endParaRPr lang="de-DE" noProof="0"/>
          </a:p>
        </p:txBody>
      </p:sp>
      <p:pic>
        <p:nvPicPr>
          <p:cNvPr id="3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679" y="969354"/>
            <a:ext cx="5994666" cy="51370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sz="quarter" idx="16"/>
          </p:nvPr>
        </p:nvSpPr>
        <p:spPr>
          <a:xfrm>
            <a:off x="-2" y="2236787"/>
            <a:ext cx="12189600" cy="2384425"/>
          </a:xfrm>
        </p:spPr>
        <p:txBody>
          <a:bodyPr/>
          <a:lstStyle/>
          <a:p>
            <a:pPr algn="ctr"/>
            <a:r>
              <a:rPr lang="de-DE" sz="2800"/>
              <a:t>4. Vorgehen  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3BC7708-CF05-1948-B934-9496B9FECEB5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12</a:t>
            </a:fld>
            <a:endParaRPr lang="de-DE" noProof="0"/>
          </a:p>
        </p:txBody>
      </p:sp>
      <p:sp>
        <p:nvSpPr>
          <p:cNvPr id="8" name="Textfeld 7"/>
          <p:cNvSpPr txBox="1"/>
          <p:nvPr/>
        </p:nvSpPr>
        <p:spPr>
          <a:xfrm>
            <a:off x="275303" y="393290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1000"/>
              </a:spcAft>
            </a:pPr>
            <a:endParaRPr lang="de-DE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e 23"/>
          <p:cNvGrpSpPr/>
          <p:nvPr/>
        </p:nvGrpSpPr>
        <p:grpSpPr>
          <a:xfrm>
            <a:off x="1082675" y="46355"/>
            <a:ext cx="10798175" cy="6480175"/>
            <a:chOff x="1341" y="170"/>
            <a:chExt cx="17005" cy="10205"/>
          </a:xfrm>
        </p:grpSpPr>
        <p:pic>
          <p:nvPicPr>
            <p:cNvPr id="10" name="Bild 9" descr="Download (1)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384" y="170"/>
              <a:ext cx="14173" cy="10205"/>
            </a:xfrm>
            <a:prstGeom prst="rect">
              <a:avLst/>
            </a:prstGeom>
          </p:spPr>
        </p:pic>
        <p:cxnSp>
          <p:nvCxnSpPr>
            <p:cNvPr id="13" name="Gerade Verbindung mit Pfeil 12"/>
            <p:cNvCxnSpPr/>
            <p:nvPr/>
          </p:nvCxnSpPr>
          <p:spPr>
            <a:xfrm flipV="1">
              <a:off x="1341" y="6009"/>
              <a:ext cx="436" cy="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/>
            <p:cNvCxnSpPr/>
            <p:nvPr/>
          </p:nvCxnSpPr>
          <p:spPr>
            <a:xfrm flipV="1">
              <a:off x="15959" y="8719"/>
              <a:ext cx="436" cy="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feld 20"/>
            <p:cNvSpPr txBox="1"/>
            <p:nvPr/>
          </p:nvSpPr>
          <p:spPr>
            <a:xfrm>
              <a:off x="16694" y="8546"/>
              <a:ext cx="1652" cy="39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110000"/>
                </a:lnSpc>
                <a:spcAft>
                  <a:spcPts val="1000"/>
                </a:spcAft>
              </a:pPr>
              <a:r>
                <a:rPr lang="en-US" altLang="de-DE" sz="1200">
                  <a:solidFill>
                    <a:schemeClr val="tx2">
                      <a:lumMod val="75000"/>
                    </a:schemeClr>
                  </a:solidFill>
                </a:rPr>
                <a:t>Detection Loss</a:t>
              </a:r>
              <a:endParaRPr lang="de-DE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DB67682-F58F-B147-8A16-A4C679F35213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13</a:t>
            </a:fld>
            <a:endParaRPr lang="de-DE" noProof="0"/>
          </a:p>
        </p:txBody>
      </p:sp>
      <p:cxnSp>
        <p:nvCxnSpPr>
          <p:cNvPr id="16" name="Gerade Verbindung mit Pfeil 15"/>
          <p:cNvCxnSpPr/>
          <p:nvPr/>
        </p:nvCxnSpPr>
        <p:spPr>
          <a:xfrm flipV="1">
            <a:off x="8419465" y="3756660"/>
            <a:ext cx="276860" cy="190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8930640" y="3646805"/>
            <a:ext cx="1049020" cy="25019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altLang="de-DE" sz="1200">
                <a:solidFill>
                  <a:schemeClr val="tx2">
                    <a:lumMod val="75000"/>
                  </a:schemeClr>
                </a:solidFill>
              </a:rPr>
              <a:t>Semantic Loss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9DB9947-2398-4216-BF01-342E335DECAB}"/>
              </a:ext>
            </a:extLst>
          </p:cNvPr>
          <p:cNvSpPr txBox="1"/>
          <p:nvPr/>
        </p:nvSpPr>
        <p:spPr>
          <a:xfrm>
            <a:off x="9055110" y="2096770"/>
            <a:ext cx="857885" cy="4146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altLang="de-DE" sz="1200">
                <a:solidFill>
                  <a:schemeClr val="tx2">
                    <a:lumMod val="75000"/>
                  </a:schemeClr>
                </a:solidFill>
              </a:rPr>
              <a:t>Depth Loss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2979D80-7982-43BE-8475-7F0B2644ADEF}"/>
              </a:ext>
            </a:extLst>
          </p:cNvPr>
          <p:cNvCxnSpPr>
            <a:cxnSpLocks/>
          </p:cNvCxnSpPr>
          <p:nvPr/>
        </p:nvCxnSpPr>
        <p:spPr>
          <a:xfrm flipV="1">
            <a:off x="8464568" y="2199438"/>
            <a:ext cx="276860" cy="190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900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23"/>
          </p:nvPr>
        </p:nvSpPr>
        <p:spPr bwMode="gray">
          <a:xfrm>
            <a:off x="10209600" y="6326760"/>
            <a:ext cx="1440000" cy="360000"/>
          </a:xfrm>
        </p:spPr>
        <p:txBody>
          <a:bodyPr/>
          <a:lstStyle/>
          <a:p>
            <a:fld id="{63989A60-A436-D249-A5DE-ADF321F04FC2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4"/>
          </p:nvPr>
        </p:nvSpPr>
        <p:spPr bwMode="gray">
          <a:xfrm>
            <a:off x="3934800" y="6326760"/>
            <a:ext cx="4320000" cy="360000"/>
          </a:xfrm>
        </p:spPr>
        <p:txBody>
          <a:bodyPr/>
          <a:lstStyle/>
          <a:p>
            <a:r>
              <a:rPr lang="de-DE"/>
              <a:t>Multi-Task-Learning 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9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b="1" err="1">
                <a:solidFill>
                  <a:schemeClr val="tx2">
                    <a:lumMod val="75000"/>
                  </a:schemeClr>
                </a:solidFill>
              </a:rPr>
              <a:t>Cityscapes</a:t>
            </a:r>
            <a:r>
              <a:rPr lang="de-DE" b="1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r>
              <a:rPr lang="en-US" altLang="de-DE">
                <a:solidFill>
                  <a:schemeClr val="tx2">
                    <a:lumMod val="75000"/>
                  </a:schemeClr>
                </a:solidFill>
              </a:rPr>
              <a:t>23473 </a:t>
            </a:r>
            <a:r>
              <a:rPr lang="en-US" altLang="de-DE" err="1">
                <a:solidFill>
                  <a:schemeClr val="tx2">
                    <a:lumMod val="75000"/>
                  </a:schemeClr>
                </a:solidFill>
              </a:rPr>
              <a:t>gelabelte</a:t>
            </a:r>
            <a:r>
              <a:rPr lang="en-US" altLang="de-DE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de-DE" err="1">
                <a:solidFill>
                  <a:schemeClr val="tx2">
                    <a:lumMod val="75000"/>
                  </a:schemeClr>
                </a:solidFill>
              </a:rPr>
              <a:t>Bilder</a:t>
            </a:r>
            <a:r>
              <a:rPr lang="en-US" altLang="de-DE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de-DE" err="1">
                <a:solidFill>
                  <a:schemeClr val="tx2">
                    <a:lumMod val="75000"/>
                  </a:schemeClr>
                </a:solidFill>
              </a:rPr>
              <a:t>für</a:t>
            </a:r>
            <a:r>
              <a:rPr lang="en-US" altLang="de-DE">
                <a:solidFill>
                  <a:schemeClr val="tx2">
                    <a:lumMod val="75000"/>
                  </a:schemeClr>
                </a:solidFill>
              </a:rPr>
              <a:t> Depth Regression.</a:t>
            </a:r>
          </a:p>
          <a:p>
            <a:r>
              <a:rPr lang="de-DE" altLang="de-DE" err="1">
                <a:solidFill>
                  <a:schemeClr val="tx2">
                    <a:lumMod val="75000"/>
                  </a:schemeClr>
                </a:solidFill>
              </a:rPr>
              <a:t>Disparity</a:t>
            </a:r>
            <a:r>
              <a:rPr lang="de-DE" altLang="de-DE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altLang="de-DE"/>
              <a:t>L</a:t>
            </a:r>
            <a:r>
              <a:rPr lang="de-DE" altLang="de-DE">
                <a:solidFill>
                  <a:schemeClr val="tx2">
                    <a:lumMod val="75000"/>
                  </a:schemeClr>
                </a:solidFill>
              </a:rPr>
              <a:t>abel für </a:t>
            </a:r>
            <a:r>
              <a:rPr lang="de-DE" altLang="de-DE" err="1">
                <a:solidFill>
                  <a:schemeClr val="tx2">
                    <a:lumMod val="75000"/>
                  </a:schemeClr>
                </a:solidFill>
              </a:rPr>
              <a:t>Depth</a:t>
            </a:r>
            <a:r>
              <a:rPr lang="de-DE" altLang="de-DE">
                <a:solidFill>
                  <a:schemeClr val="tx2">
                    <a:lumMod val="75000"/>
                  </a:schemeClr>
                </a:solidFill>
              </a:rPr>
              <a:t> Regression.</a:t>
            </a:r>
            <a:endParaRPr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Inhaltsplatzhalter 12"/>
          <p:cNvSpPr>
            <a:spLocks noGrp="1"/>
          </p:cNvSpPr>
          <p:nvPr>
            <p:ph sz="quarter" idx="21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b="1">
                <a:solidFill>
                  <a:schemeClr val="tx2">
                    <a:lumMod val="75000"/>
                  </a:schemeClr>
                </a:solidFill>
              </a:rPr>
              <a:t>A2D2:</a:t>
            </a:r>
          </a:p>
          <a:p>
            <a:r>
              <a:rPr lang="de-DE">
                <a:solidFill>
                  <a:schemeClr val="tx2">
                    <a:lumMod val="75000"/>
                  </a:schemeClr>
                </a:solidFill>
              </a:rPr>
              <a:t>31144 </a:t>
            </a:r>
            <a:r>
              <a:rPr lang="de-DE" err="1">
                <a:solidFill>
                  <a:schemeClr val="tx2">
                    <a:lumMod val="75000"/>
                  </a:schemeClr>
                </a:solidFill>
              </a:rPr>
              <a:t>gelabelt</a:t>
            </a:r>
            <a:r>
              <a:rPr lang="de-DE" err="1"/>
              <a:t>e</a:t>
            </a:r>
            <a:r>
              <a:rPr lang="de-DE"/>
              <a:t> </a:t>
            </a:r>
            <a:r>
              <a:rPr lang="de-DE">
                <a:solidFill>
                  <a:schemeClr val="tx2">
                    <a:lumMod val="75000"/>
                  </a:schemeClr>
                </a:solidFill>
              </a:rPr>
              <a:t>Bilder für </a:t>
            </a:r>
            <a:r>
              <a:rPr lang="de-DE" err="1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de-DE">
                <a:solidFill>
                  <a:schemeClr val="tx2">
                    <a:lumMod val="75000"/>
                  </a:schemeClr>
                </a:solidFill>
              </a:rPr>
              <a:t> Segmentation und </a:t>
            </a:r>
            <a:r>
              <a:rPr lang="de-DE" err="1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de-DE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err="1">
                <a:solidFill>
                  <a:schemeClr val="tx2">
                    <a:lumMod val="75000"/>
                  </a:schemeClr>
                </a:solidFill>
              </a:rPr>
              <a:t>Detection</a:t>
            </a:r>
            <a:endParaRPr lang="de-DE">
              <a:solidFill>
                <a:schemeClr val="tx2">
                  <a:lumMod val="75000"/>
                </a:schemeClr>
              </a:solidFill>
            </a:endParaRPr>
          </a:p>
          <a:p>
            <a:r>
              <a:rPr lang="de-DE">
                <a:solidFill>
                  <a:schemeClr val="tx2">
                    <a:lumMod val="75000"/>
                  </a:schemeClr>
                </a:solidFill>
              </a:rPr>
              <a:t>Generierung der </a:t>
            </a:r>
            <a:r>
              <a:rPr lang="de-DE" err="1">
                <a:solidFill>
                  <a:schemeClr val="tx2">
                    <a:lumMod val="75000"/>
                  </a:schemeClr>
                </a:solidFill>
              </a:rPr>
              <a:t>Bounding</a:t>
            </a:r>
            <a:r>
              <a:rPr lang="de-DE">
                <a:solidFill>
                  <a:schemeClr val="tx2">
                    <a:lumMod val="75000"/>
                  </a:schemeClr>
                </a:solidFill>
              </a:rPr>
              <a:t> Boxes durch Instance </a:t>
            </a:r>
            <a:r>
              <a:rPr lang="de-DE" err="1">
                <a:solidFill>
                  <a:schemeClr val="tx2">
                    <a:lumMod val="75000"/>
                  </a:schemeClr>
                </a:solidFill>
              </a:rPr>
              <a:t>Mask</a:t>
            </a:r>
            <a:endParaRPr lang="de-DE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altLang="de-DE" err="1"/>
              <a:t>Zwei</a:t>
            </a:r>
            <a:r>
              <a:rPr lang="en-US" altLang="de-DE"/>
              <a:t> </a:t>
            </a:r>
            <a:r>
              <a:rPr lang="en-US" altLang="de-DE" err="1"/>
              <a:t>Datens</a:t>
            </a:r>
            <a:r>
              <a:rPr lang="de-DE" altLang="en-US"/>
              <a:t>ätze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5"/>
          </p:nvPr>
        </p:nvSpPr>
        <p:spPr>
          <a:xfrm>
            <a:off x="540000" y="6326760"/>
            <a:ext cx="900000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14</a:t>
            </a:fld>
            <a:endParaRPr lang="de-DE" noProof="0"/>
          </a:p>
        </p:txBody>
      </p:sp>
      <p:pic>
        <p:nvPicPr>
          <p:cNvPr id="5" name="图片 7" descr="街道上有行驶的汽车&#10;&#10;已自动生成说明"/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l="5870" r="5870"/>
          <a:stretch>
            <a:fillRect/>
          </a:stretch>
        </p:blipFill>
        <p:spPr/>
      </p:pic>
      <p:pic>
        <p:nvPicPr>
          <p:cNvPr id="8" name="图片 9"/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3"/>
          <a:srcRect t="4979" b="4979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e 23"/>
          <p:cNvGrpSpPr/>
          <p:nvPr/>
        </p:nvGrpSpPr>
        <p:grpSpPr>
          <a:xfrm>
            <a:off x="403225" y="46355"/>
            <a:ext cx="11477625" cy="6479540"/>
            <a:chOff x="271" y="170"/>
            <a:chExt cx="18075" cy="10204"/>
          </a:xfrm>
        </p:grpSpPr>
        <p:pic>
          <p:nvPicPr>
            <p:cNvPr id="10" name="Bild 9" descr="Download (1)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384" y="170"/>
              <a:ext cx="14173" cy="10205"/>
            </a:xfrm>
            <a:prstGeom prst="rect">
              <a:avLst/>
            </a:prstGeom>
          </p:spPr>
        </p:pic>
        <p:cxnSp>
          <p:nvCxnSpPr>
            <p:cNvPr id="13" name="Gerade Verbindung mit Pfeil 12"/>
            <p:cNvCxnSpPr/>
            <p:nvPr/>
          </p:nvCxnSpPr>
          <p:spPr>
            <a:xfrm flipV="1">
              <a:off x="1341" y="6009"/>
              <a:ext cx="436" cy="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/>
            <p:cNvCxnSpPr/>
            <p:nvPr/>
          </p:nvCxnSpPr>
          <p:spPr>
            <a:xfrm flipV="1">
              <a:off x="15959" y="8719"/>
              <a:ext cx="436" cy="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feld 20"/>
            <p:cNvSpPr txBox="1"/>
            <p:nvPr/>
          </p:nvSpPr>
          <p:spPr>
            <a:xfrm>
              <a:off x="16694" y="8546"/>
              <a:ext cx="1652" cy="39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0000"/>
                </a:lnSpc>
                <a:spcAft>
                  <a:spcPts val="1000"/>
                </a:spcAft>
              </a:pPr>
              <a:r>
                <a:rPr lang="en-US" altLang="de-DE" sz="1200">
                  <a:solidFill>
                    <a:schemeClr val="tx2">
                      <a:lumMod val="75000"/>
                    </a:schemeClr>
                  </a:solidFill>
                </a:rPr>
                <a:t>Detection Loss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271" y="5602"/>
              <a:ext cx="1093" cy="12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0000"/>
                </a:lnSpc>
                <a:spcAft>
                  <a:spcPts val="1000"/>
                </a:spcAft>
              </a:pPr>
              <a:r>
                <a:rPr lang="en-US" altLang="de-DE" sz="1200">
                  <a:solidFill>
                    <a:schemeClr val="tx2">
                      <a:lumMod val="75000"/>
                    </a:schemeClr>
                  </a:solidFill>
                </a:rPr>
                <a:t>Input:</a:t>
              </a:r>
            </a:p>
            <a:p>
              <a:pPr algn="l">
                <a:lnSpc>
                  <a:spcPct val="110000"/>
                </a:lnSpc>
                <a:spcAft>
                  <a:spcPts val="1000"/>
                </a:spcAft>
              </a:pPr>
              <a:r>
                <a:rPr lang="en-US" altLang="de-DE" sz="1200">
                  <a:solidFill>
                    <a:schemeClr val="tx2">
                      <a:lumMod val="75000"/>
                    </a:schemeClr>
                  </a:solidFill>
                </a:rPr>
                <a:t>A2D2</a:t>
              </a:r>
              <a:endParaRPr lang="en-US" altLang="de-DE" sz="1200">
                <a:solidFill>
                  <a:schemeClr val="tx2">
                    <a:lumMod val="75000"/>
                  </a:schemeClr>
                </a:solidFill>
                <a:cs typeface="Arial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DB67682-F58F-B147-8A16-A4C679F35213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15</a:t>
            </a:fld>
            <a:endParaRPr lang="de-DE" noProof="0"/>
          </a:p>
        </p:txBody>
      </p:sp>
      <p:cxnSp>
        <p:nvCxnSpPr>
          <p:cNvPr id="16" name="Gerade Verbindung mit Pfeil 15"/>
          <p:cNvCxnSpPr/>
          <p:nvPr/>
        </p:nvCxnSpPr>
        <p:spPr>
          <a:xfrm flipV="1">
            <a:off x="8419465" y="3756660"/>
            <a:ext cx="276860" cy="190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8930640" y="3646805"/>
            <a:ext cx="1049020" cy="25019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10000"/>
              </a:lnSpc>
              <a:spcAft>
                <a:spcPts val="1000"/>
              </a:spcAft>
            </a:pPr>
            <a:r>
              <a:rPr lang="en-US" altLang="de-DE" sz="1200">
                <a:solidFill>
                  <a:schemeClr val="tx2">
                    <a:lumMod val="75000"/>
                  </a:schemeClr>
                </a:solidFill>
              </a:rPr>
              <a:t>Semantic Loss</a:t>
            </a:r>
          </a:p>
        </p:txBody>
      </p:sp>
      <p:sp>
        <p:nvSpPr>
          <p:cNvPr id="22" name="Freihandform 21"/>
          <p:cNvSpPr/>
          <p:nvPr/>
        </p:nvSpPr>
        <p:spPr>
          <a:xfrm>
            <a:off x="1556385" y="46990"/>
            <a:ext cx="7929245" cy="3029585"/>
          </a:xfrm>
          <a:custGeom>
            <a:avLst/>
            <a:gdLst>
              <a:gd name="connsiteX0" fmla="*/ 0 w 12487"/>
              <a:gd name="connsiteY0" fmla="*/ 0 h 4947"/>
              <a:gd name="connsiteX1" fmla="*/ 12487 w 12487"/>
              <a:gd name="connsiteY1" fmla="*/ 0 h 4947"/>
              <a:gd name="connsiteX2" fmla="*/ 12487 w 12487"/>
              <a:gd name="connsiteY2" fmla="*/ 4907 h 4947"/>
              <a:gd name="connsiteX3" fmla="*/ 9555 w 12487"/>
              <a:gd name="connsiteY3" fmla="*/ 4748 h 4947"/>
              <a:gd name="connsiteX4" fmla="*/ 9356 w 12487"/>
              <a:gd name="connsiteY4" fmla="*/ 4728 h 4947"/>
              <a:gd name="connsiteX5" fmla="*/ 8378 w 12487"/>
              <a:gd name="connsiteY5" fmla="*/ 4947 h 4947"/>
              <a:gd name="connsiteX6" fmla="*/ 1337 w 12487"/>
              <a:gd name="connsiteY6" fmla="*/ 4828 h 4947"/>
              <a:gd name="connsiteX7" fmla="*/ 399 w 12487"/>
              <a:gd name="connsiteY7" fmla="*/ 4648 h 4947"/>
              <a:gd name="connsiteX8" fmla="*/ 0 w 12487"/>
              <a:gd name="connsiteY8" fmla="*/ 4907 h 4947"/>
              <a:gd name="connsiteX9" fmla="*/ 0 w 12487"/>
              <a:gd name="connsiteY9" fmla="*/ 0 h 4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87" h="4947">
                <a:moveTo>
                  <a:pt x="0" y="0"/>
                </a:moveTo>
                <a:lnTo>
                  <a:pt x="12487" y="0"/>
                </a:lnTo>
                <a:lnTo>
                  <a:pt x="12487" y="4907"/>
                </a:lnTo>
                <a:lnTo>
                  <a:pt x="9555" y="4748"/>
                </a:lnTo>
                <a:lnTo>
                  <a:pt x="9356" y="4728"/>
                </a:lnTo>
                <a:lnTo>
                  <a:pt x="8378" y="4947"/>
                </a:lnTo>
                <a:lnTo>
                  <a:pt x="1337" y="4828"/>
                </a:lnTo>
                <a:lnTo>
                  <a:pt x="399" y="4648"/>
                </a:lnTo>
                <a:lnTo>
                  <a:pt x="0" y="49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altLang="en-US" err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DB67682-F58F-B147-8A16-A4C679F35213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16</a:t>
            </a:fld>
            <a:endParaRPr lang="de-DE" noProof="0"/>
          </a:p>
        </p:txBody>
      </p:sp>
      <p:grpSp>
        <p:nvGrpSpPr>
          <p:cNvPr id="16" name="Gruppe 15"/>
          <p:cNvGrpSpPr/>
          <p:nvPr/>
        </p:nvGrpSpPr>
        <p:grpSpPr>
          <a:xfrm>
            <a:off x="259725" y="43815"/>
            <a:ext cx="10060305" cy="6480175"/>
            <a:chOff x="108" y="243"/>
            <a:chExt cx="15843" cy="10205"/>
          </a:xfrm>
        </p:grpSpPr>
        <p:pic>
          <p:nvPicPr>
            <p:cNvPr id="6" name="Bild 5" descr="Download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438" y="243"/>
              <a:ext cx="14173" cy="10205"/>
            </a:xfrm>
            <a:prstGeom prst="rect">
              <a:avLst/>
            </a:prstGeom>
          </p:spPr>
        </p:pic>
        <p:cxnSp>
          <p:nvCxnSpPr>
            <p:cNvPr id="14" name="Gerade Verbindung mit Pfeil 13"/>
            <p:cNvCxnSpPr/>
            <p:nvPr/>
          </p:nvCxnSpPr>
          <p:spPr>
            <a:xfrm flipV="1">
              <a:off x="13224" y="3649"/>
              <a:ext cx="436" cy="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feld 14"/>
            <p:cNvSpPr txBox="1"/>
            <p:nvPr/>
          </p:nvSpPr>
          <p:spPr>
            <a:xfrm>
              <a:off x="13959" y="3476"/>
              <a:ext cx="1351" cy="6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  <a:spcAft>
                  <a:spcPts val="1000"/>
                </a:spcAft>
              </a:pPr>
              <a:r>
                <a:rPr lang="en-US" altLang="de-DE" sz="1200">
                  <a:solidFill>
                    <a:schemeClr val="tx2">
                      <a:lumMod val="75000"/>
                    </a:schemeClr>
                  </a:solidFill>
                </a:rPr>
                <a:t>depth loss</a:t>
              </a:r>
            </a:p>
          </p:txBody>
        </p:sp>
        <p:cxnSp>
          <p:nvCxnSpPr>
            <p:cNvPr id="13" name="Gerade Verbindung mit Pfeil 12"/>
            <p:cNvCxnSpPr/>
            <p:nvPr/>
          </p:nvCxnSpPr>
          <p:spPr>
            <a:xfrm flipV="1">
              <a:off x="1395" y="6082"/>
              <a:ext cx="436" cy="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Freihandform 21"/>
            <p:cNvSpPr/>
            <p:nvPr/>
          </p:nvSpPr>
          <p:spPr>
            <a:xfrm>
              <a:off x="3245" y="4778"/>
              <a:ext cx="12706" cy="5604"/>
            </a:xfrm>
            <a:custGeom>
              <a:avLst/>
              <a:gdLst>
                <a:gd name="connsiteX0" fmla="*/ 0 w 12706"/>
                <a:gd name="connsiteY0" fmla="*/ 2242 h 5604"/>
                <a:gd name="connsiteX1" fmla="*/ 2855 w 12706"/>
                <a:gd name="connsiteY1" fmla="*/ 1807 h 5604"/>
                <a:gd name="connsiteX2" fmla="*/ 3501 w 12706"/>
                <a:gd name="connsiteY2" fmla="*/ 1143 h 5604"/>
                <a:gd name="connsiteX3" fmla="*/ 3568 w 12706"/>
                <a:gd name="connsiteY3" fmla="*/ 1011 h 5604"/>
                <a:gd name="connsiteX4" fmla="*/ 3750 w 12706"/>
                <a:gd name="connsiteY4" fmla="*/ 828 h 5604"/>
                <a:gd name="connsiteX5" fmla="*/ 6551 w 12706"/>
                <a:gd name="connsiteY5" fmla="*/ 350 h 5604"/>
                <a:gd name="connsiteX6" fmla="*/ 7580 w 12706"/>
                <a:gd name="connsiteY6" fmla="*/ 331 h 5604"/>
                <a:gd name="connsiteX7" fmla="*/ 8111 w 12706"/>
                <a:gd name="connsiteY7" fmla="*/ 347 h 5604"/>
                <a:gd name="connsiteX8" fmla="*/ 8425 w 12706"/>
                <a:gd name="connsiteY8" fmla="*/ 17 h 5604"/>
                <a:gd name="connsiteX9" fmla="*/ 9851 w 12706"/>
                <a:gd name="connsiteY9" fmla="*/ 0 h 5604"/>
                <a:gd name="connsiteX10" fmla="*/ 12706 w 12706"/>
                <a:gd name="connsiteY10" fmla="*/ 2242 h 5604"/>
                <a:gd name="connsiteX11" fmla="*/ 12706 w 12706"/>
                <a:gd name="connsiteY11" fmla="*/ 5161 h 5604"/>
                <a:gd name="connsiteX12" fmla="*/ 10151 w 12706"/>
                <a:gd name="connsiteY12" fmla="*/ 5521 h 5604"/>
                <a:gd name="connsiteX13" fmla="*/ 9570 w 12706"/>
                <a:gd name="connsiteY13" fmla="*/ 5604 h 5604"/>
                <a:gd name="connsiteX14" fmla="*/ 8542 w 12706"/>
                <a:gd name="connsiteY14" fmla="*/ 5604 h 5604"/>
                <a:gd name="connsiteX15" fmla="*/ 1360 w 12706"/>
                <a:gd name="connsiteY15" fmla="*/ 5114 h 5604"/>
                <a:gd name="connsiteX16" fmla="*/ 406 w 12706"/>
                <a:gd name="connsiteY16" fmla="*/ 5007 h 5604"/>
                <a:gd name="connsiteX17" fmla="*/ 0 w 12706"/>
                <a:gd name="connsiteY17" fmla="*/ 5161 h 5604"/>
                <a:gd name="connsiteX18" fmla="*/ 0 w 12706"/>
                <a:gd name="connsiteY18" fmla="*/ 2242 h 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706" h="5604">
                  <a:moveTo>
                    <a:pt x="0" y="2242"/>
                  </a:moveTo>
                  <a:cubicBezTo>
                    <a:pt x="476" y="1683"/>
                    <a:pt x="2272" y="1990"/>
                    <a:pt x="2855" y="1807"/>
                  </a:cubicBezTo>
                  <a:cubicBezTo>
                    <a:pt x="3439" y="1624"/>
                    <a:pt x="3352" y="1306"/>
                    <a:pt x="3501" y="1143"/>
                  </a:cubicBezTo>
                  <a:cubicBezTo>
                    <a:pt x="3620" y="1010"/>
                    <a:pt x="3527" y="1064"/>
                    <a:pt x="3568" y="1011"/>
                  </a:cubicBezTo>
                  <a:cubicBezTo>
                    <a:pt x="3610" y="959"/>
                    <a:pt x="3253" y="938"/>
                    <a:pt x="3750" y="828"/>
                  </a:cubicBezTo>
                  <a:lnTo>
                    <a:pt x="6551" y="350"/>
                  </a:lnTo>
                  <a:cubicBezTo>
                    <a:pt x="7189" y="267"/>
                    <a:pt x="7320" y="332"/>
                    <a:pt x="7580" y="331"/>
                  </a:cubicBezTo>
                  <a:cubicBezTo>
                    <a:pt x="7840" y="331"/>
                    <a:pt x="7970" y="399"/>
                    <a:pt x="8111" y="347"/>
                  </a:cubicBezTo>
                  <a:cubicBezTo>
                    <a:pt x="8423" y="292"/>
                    <a:pt x="8132" y="86"/>
                    <a:pt x="8425" y="17"/>
                  </a:cubicBezTo>
                  <a:cubicBezTo>
                    <a:pt x="8989" y="83"/>
                    <a:pt x="9376" y="6"/>
                    <a:pt x="9851" y="0"/>
                  </a:cubicBezTo>
                  <a:lnTo>
                    <a:pt x="12706" y="2242"/>
                  </a:lnTo>
                  <a:lnTo>
                    <a:pt x="12706" y="5161"/>
                  </a:lnTo>
                  <a:lnTo>
                    <a:pt x="10151" y="5521"/>
                  </a:lnTo>
                  <a:lnTo>
                    <a:pt x="9570" y="5604"/>
                  </a:lnTo>
                  <a:lnTo>
                    <a:pt x="8542" y="5604"/>
                  </a:lnTo>
                  <a:lnTo>
                    <a:pt x="1360" y="5114"/>
                  </a:lnTo>
                  <a:lnTo>
                    <a:pt x="406" y="5007"/>
                  </a:lnTo>
                  <a:lnTo>
                    <a:pt x="0" y="5161"/>
                  </a:lnTo>
                  <a:lnTo>
                    <a:pt x="0" y="2242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altLang="en-US" err="1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108" y="5675"/>
              <a:ext cx="1310" cy="12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0000"/>
                </a:lnSpc>
                <a:spcAft>
                  <a:spcPts val="1000"/>
                </a:spcAft>
              </a:pPr>
              <a:r>
                <a:rPr lang="en-US" altLang="de-DE" sz="1200">
                  <a:solidFill>
                    <a:schemeClr val="tx2">
                      <a:lumMod val="75000"/>
                    </a:schemeClr>
                  </a:solidFill>
                </a:rPr>
                <a:t>Input:</a:t>
              </a:r>
            </a:p>
            <a:p>
              <a:pPr algn="l">
                <a:lnSpc>
                  <a:spcPct val="110000"/>
                </a:lnSpc>
                <a:spcAft>
                  <a:spcPts val="1000"/>
                </a:spcAft>
              </a:pPr>
              <a:r>
                <a:rPr lang="en-US" altLang="de-DE" sz="1200">
                  <a:solidFill>
                    <a:schemeClr val="tx2">
                      <a:lumMod val="75000"/>
                    </a:schemeClr>
                  </a:solidFill>
                </a:rPr>
                <a:t>Cityscapes</a:t>
              </a:r>
              <a:endParaRPr lang="en-US" altLang="de-DE" sz="1200" err="1">
                <a:solidFill>
                  <a:schemeClr val="tx2">
                    <a:lumMod val="75000"/>
                  </a:schemeClr>
                </a:solidFill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DB67682-F58F-B147-8A16-A4C679F35213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17</a:t>
            </a:fld>
            <a:endParaRPr lang="de-DE" noProof="0"/>
          </a:p>
        </p:txBody>
      </p:sp>
      <p:sp>
        <p:nvSpPr>
          <p:cNvPr id="22" name="Freihandform 21"/>
          <p:cNvSpPr/>
          <p:nvPr/>
        </p:nvSpPr>
        <p:spPr>
          <a:xfrm>
            <a:off x="2060575" y="3034030"/>
            <a:ext cx="8068310" cy="3558540"/>
          </a:xfrm>
          <a:custGeom>
            <a:avLst/>
            <a:gdLst>
              <a:gd name="connsiteX0" fmla="*/ 0 w 12706"/>
              <a:gd name="connsiteY0" fmla="*/ 2242 h 5604"/>
              <a:gd name="connsiteX1" fmla="*/ 2855 w 12706"/>
              <a:gd name="connsiteY1" fmla="*/ 1807 h 5604"/>
              <a:gd name="connsiteX2" fmla="*/ 3501 w 12706"/>
              <a:gd name="connsiteY2" fmla="*/ 1143 h 5604"/>
              <a:gd name="connsiteX3" fmla="*/ 3568 w 12706"/>
              <a:gd name="connsiteY3" fmla="*/ 1011 h 5604"/>
              <a:gd name="connsiteX4" fmla="*/ 3750 w 12706"/>
              <a:gd name="connsiteY4" fmla="*/ 828 h 5604"/>
              <a:gd name="connsiteX5" fmla="*/ 6551 w 12706"/>
              <a:gd name="connsiteY5" fmla="*/ 350 h 5604"/>
              <a:gd name="connsiteX6" fmla="*/ 7580 w 12706"/>
              <a:gd name="connsiteY6" fmla="*/ 331 h 5604"/>
              <a:gd name="connsiteX7" fmla="*/ 8111 w 12706"/>
              <a:gd name="connsiteY7" fmla="*/ 347 h 5604"/>
              <a:gd name="connsiteX8" fmla="*/ 8425 w 12706"/>
              <a:gd name="connsiteY8" fmla="*/ 17 h 5604"/>
              <a:gd name="connsiteX9" fmla="*/ 9851 w 12706"/>
              <a:gd name="connsiteY9" fmla="*/ 0 h 5604"/>
              <a:gd name="connsiteX10" fmla="*/ 12706 w 12706"/>
              <a:gd name="connsiteY10" fmla="*/ 2242 h 5604"/>
              <a:gd name="connsiteX11" fmla="*/ 12706 w 12706"/>
              <a:gd name="connsiteY11" fmla="*/ 5161 h 5604"/>
              <a:gd name="connsiteX12" fmla="*/ 10151 w 12706"/>
              <a:gd name="connsiteY12" fmla="*/ 5521 h 5604"/>
              <a:gd name="connsiteX13" fmla="*/ 9570 w 12706"/>
              <a:gd name="connsiteY13" fmla="*/ 5604 h 5604"/>
              <a:gd name="connsiteX14" fmla="*/ 8542 w 12706"/>
              <a:gd name="connsiteY14" fmla="*/ 5604 h 5604"/>
              <a:gd name="connsiteX15" fmla="*/ 1360 w 12706"/>
              <a:gd name="connsiteY15" fmla="*/ 5114 h 5604"/>
              <a:gd name="connsiteX16" fmla="*/ 406 w 12706"/>
              <a:gd name="connsiteY16" fmla="*/ 5007 h 5604"/>
              <a:gd name="connsiteX17" fmla="*/ 0 w 12706"/>
              <a:gd name="connsiteY17" fmla="*/ 5161 h 5604"/>
              <a:gd name="connsiteX18" fmla="*/ 0 w 12706"/>
              <a:gd name="connsiteY18" fmla="*/ 2242 h 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706" h="5604">
                <a:moveTo>
                  <a:pt x="0" y="2242"/>
                </a:moveTo>
                <a:cubicBezTo>
                  <a:pt x="476" y="1683"/>
                  <a:pt x="2272" y="1990"/>
                  <a:pt x="2855" y="1807"/>
                </a:cubicBezTo>
                <a:cubicBezTo>
                  <a:pt x="3439" y="1624"/>
                  <a:pt x="3352" y="1306"/>
                  <a:pt x="3501" y="1143"/>
                </a:cubicBezTo>
                <a:cubicBezTo>
                  <a:pt x="3620" y="1010"/>
                  <a:pt x="3527" y="1064"/>
                  <a:pt x="3568" y="1011"/>
                </a:cubicBezTo>
                <a:cubicBezTo>
                  <a:pt x="3610" y="959"/>
                  <a:pt x="3253" y="938"/>
                  <a:pt x="3750" y="828"/>
                </a:cubicBezTo>
                <a:lnTo>
                  <a:pt x="6551" y="350"/>
                </a:lnTo>
                <a:cubicBezTo>
                  <a:pt x="7189" y="267"/>
                  <a:pt x="7320" y="332"/>
                  <a:pt x="7580" y="331"/>
                </a:cubicBezTo>
                <a:cubicBezTo>
                  <a:pt x="7840" y="331"/>
                  <a:pt x="7970" y="399"/>
                  <a:pt x="8111" y="347"/>
                </a:cubicBezTo>
                <a:cubicBezTo>
                  <a:pt x="8423" y="292"/>
                  <a:pt x="8132" y="86"/>
                  <a:pt x="8425" y="17"/>
                </a:cubicBezTo>
                <a:cubicBezTo>
                  <a:pt x="8989" y="83"/>
                  <a:pt x="9376" y="6"/>
                  <a:pt x="9851" y="0"/>
                </a:cubicBezTo>
                <a:lnTo>
                  <a:pt x="12706" y="2242"/>
                </a:lnTo>
                <a:lnTo>
                  <a:pt x="12706" y="5161"/>
                </a:lnTo>
                <a:lnTo>
                  <a:pt x="10151" y="5521"/>
                </a:lnTo>
                <a:lnTo>
                  <a:pt x="9570" y="5604"/>
                </a:lnTo>
                <a:lnTo>
                  <a:pt x="8542" y="5604"/>
                </a:lnTo>
                <a:lnTo>
                  <a:pt x="1360" y="5114"/>
                </a:lnTo>
                <a:lnTo>
                  <a:pt x="406" y="5007"/>
                </a:lnTo>
                <a:lnTo>
                  <a:pt x="0" y="5161"/>
                </a:lnTo>
                <a:lnTo>
                  <a:pt x="0" y="2242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altLang="en-US" err="1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Loss Funktionen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0000" y="1292772"/>
            <a:ext cx="10064938" cy="47806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lnSpc>
                <a:spcPct val="110000"/>
              </a:lnSpc>
              <a:spcAft>
                <a:spcPts val="1000"/>
              </a:spcAft>
              <a:buFont typeface="Arial" panose="020B0604020202090204" pitchFamily="34" charset="0"/>
              <a:buChar char="•"/>
            </a:pPr>
            <a:r>
              <a:rPr lang="en-US" altLang="de-DE">
                <a:solidFill>
                  <a:schemeClr val="tx2">
                    <a:lumMod val="75000"/>
                  </a:schemeClr>
                </a:solidFill>
              </a:rPr>
              <a:t>Weighted Cross Entropy Loss </a:t>
            </a:r>
            <a:r>
              <a:rPr lang="de-DE" altLang="en-US">
                <a:solidFill>
                  <a:schemeClr val="tx2">
                    <a:lumMod val="75000"/>
                  </a:schemeClr>
                </a:solidFill>
              </a:rPr>
              <a:t>für semantische Segmentierung:</a:t>
            </a:r>
          </a:p>
          <a:p>
            <a:pPr marL="285750" indent="-285750" algn="l">
              <a:lnSpc>
                <a:spcPct val="110000"/>
              </a:lnSpc>
              <a:spcAft>
                <a:spcPts val="1000"/>
              </a:spcAft>
              <a:buFont typeface="Arial" panose="020B0604020202090204" pitchFamily="34" charset="0"/>
              <a:buChar char="•"/>
            </a:pPr>
            <a:endParaRPr lang="de-DE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l">
              <a:lnSpc>
                <a:spcPct val="110000"/>
              </a:lnSpc>
              <a:spcAft>
                <a:spcPts val="1000"/>
              </a:spcAft>
              <a:buFont typeface="Arial" panose="020B0604020202090204" pitchFamily="34" charset="0"/>
              <a:buChar char="•"/>
            </a:pPr>
            <a:endParaRPr lang="de-DE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lnSpc>
                <a:spcPct val="110000"/>
              </a:lnSpc>
              <a:spcAft>
                <a:spcPts val="1000"/>
              </a:spcAft>
              <a:buFont typeface="Arial" panose="020B0604020202090204" pitchFamily="34" charset="0"/>
              <a:buChar char="•"/>
            </a:pPr>
            <a:r>
              <a:rPr lang="en-US" altLang="de-DE">
                <a:solidFill>
                  <a:schemeClr val="tx2">
                    <a:lumMod val="75000"/>
                  </a:schemeClr>
                </a:solidFill>
              </a:rPr>
              <a:t>Focal Loss </a:t>
            </a:r>
            <a:r>
              <a:rPr lang="de-DE" altLang="en-US">
                <a:solidFill>
                  <a:schemeClr val="tx2">
                    <a:lumMod val="75000"/>
                  </a:schemeClr>
                </a:solidFill>
              </a:rPr>
              <a:t>für Objekt Detektion:</a:t>
            </a:r>
            <a:endParaRPr lang="de-DE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>
              <a:lnSpc>
                <a:spcPct val="110000"/>
              </a:lnSpc>
              <a:spcAft>
                <a:spcPts val="1000"/>
              </a:spcAft>
              <a:buFont typeface="Arial" panose="020B0604020202090204" pitchFamily="34" charset="0"/>
              <a:buChar char="•"/>
            </a:pPr>
            <a:endParaRPr lang="de-DE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spcAft>
                <a:spcPts val="1000"/>
              </a:spcAft>
            </a:pPr>
            <a:endParaRPr lang="de-DE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>
              <a:lnSpc>
                <a:spcPct val="110000"/>
              </a:lnSpc>
              <a:spcAft>
                <a:spcPts val="1000"/>
              </a:spcAft>
              <a:buFont typeface="Arial" panose="020B0604020202090204" pitchFamily="34" charset="0"/>
              <a:buChar char="•"/>
            </a:pPr>
            <a:endParaRPr lang="de-DE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lnSpc>
                <a:spcPct val="110000"/>
              </a:lnSpc>
              <a:spcAft>
                <a:spcPts val="1000"/>
              </a:spcAft>
              <a:buFont typeface="Arial" panose="020B0604020202090204" pitchFamily="34" charset="0"/>
              <a:buChar char="•"/>
            </a:pPr>
            <a:r>
              <a:rPr lang="en-US" altLang="de-DE">
                <a:solidFill>
                  <a:schemeClr val="tx2">
                    <a:lumMod val="75000"/>
                  </a:schemeClr>
                </a:solidFill>
              </a:rPr>
              <a:t>Scale Invariant Log Loss</a:t>
            </a:r>
            <a:r>
              <a:rPr lang="de-DE">
                <a:solidFill>
                  <a:schemeClr val="tx2">
                    <a:lumMod val="75000"/>
                  </a:schemeClr>
                </a:solidFill>
              </a:rPr>
              <a:t>:</a:t>
            </a:r>
            <a:endParaRPr lang="de-DE">
              <a:solidFill>
                <a:schemeClr val="tx2">
                  <a:lumMod val="75000"/>
                </a:schemeClr>
              </a:solidFill>
              <a:cs typeface="Arial"/>
            </a:endParaRPr>
          </a:p>
          <a:p>
            <a:pPr marL="285750" indent="-285750">
              <a:lnSpc>
                <a:spcPct val="110000"/>
              </a:lnSpc>
              <a:spcAft>
                <a:spcPts val="1000"/>
              </a:spcAft>
              <a:buFont typeface="Arial" panose="020B0604020202090204" pitchFamily="34" charset="0"/>
              <a:buChar char="•"/>
            </a:pPr>
            <a:endParaRPr lang="de-DE">
              <a:solidFill>
                <a:schemeClr val="tx2">
                  <a:lumMod val="75000"/>
                </a:schemeClr>
              </a:solidFill>
              <a:cs typeface="Arial"/>
            </a:endParaRPr>
          </a:p>
          <a:p>
            <a:pPr marL="285750" indent="-285750">
              <a:lnSpc>
                <a:spcPct val="110000"/>
              </a:lnSpc>
              <a:spcAft>
                <a:spcPts val="1000"/>
              </a:spcAft>
              <a:buFont typeface="Arial" panose="020B0604020202090204" pitchFamily="34" charset="0"/>
              <a:buChar char="•"/>
            </a:pPr>
            <a:endParaRPr lang="de-DE">
              <a:solidFill>
                <a:schemeClr val="tx2">
                  <a:lumMod val="75000"/>
                </a:schemeClr>
              </a:solidFill>
              <a:cs typeface="Arial"/>
            </a:endParaRP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de-DE">
                <a:solidFill>
                  <a:schemeClr val="tx2">
                    <a:lumMod val="75000"/>
                  </a:schemeClr>
                </a:solidFill>
                <a:cs typeface="Arial"/>
              </a:rPr>
              <a:t>wobei                                     .</a:t>
            </a:r>
          </a:p>
          <a:p>
            <a:pPr marL="742950" lvl="1" indent="-285750">
              <a:lnSpc>
                <a:spcPct val="110000"/>
              </a:lnSpc>
              <a:spcAft>
                <a:spcPts val="1000"/>
              </a:spcAft>
              <a:buFont typeface="Arial" panose="020B0604020202090204" pitchFamily="34" charset="0"/>
              <a:buChar char="•"/>
            </a:pPr>
            <a:endParaRPr lang="de-DE">
              <a:solidFill>
                <a:schemeClr val="tx2">
                  <a:lumMod val="75000"/>
                </a:schemeClr>
              </a:solidFill>
              <a:cs typeface="Arial"/>
            </a:endParaRPr>
          </a:p>
        </p:txBody>
      </p:sp>
      <p:pic>
        <p:nvPicPr>
          <p:cNvPr id="11" name="Grafik 11" descr="Ein Bild, das Objekt, Uhr enthält.&#10;&#10;Beschreibung automatisch generiert.">
            <a:extLst>
              <a:ext uri="{FF2B5EF4-FFF2-40B4-BE49-F238E27FC236}">
                <a16:creationId xmlns:a16="http://schemas.microsoft.com/office/drawing/2014/main" id="{B0F05A24-F178-4CA3-94A3-9E9710B3D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981" y="4374220"/>
            <a:ext cx="4412819" cy="878159"/>
          </a:xfrm>
          <a:prstGeom prst="rect">
            <a:avLst/>
          </a:prstGeom>
        </p:spPr>
      </p:pic>
      <p:pic>
        <p:nvPicPr>
          <p:cNvPr id="12" name="Grafik 12" descr="Ein Bild, das Zeichnung enthält.&#10;&#10;Beschreibung automatisch generiert.">
            <a:extLst>
              <a:ext uri="{FF2B5EF4-FFF2-40B4-BE49-F238E27FC236}">
                <a16:creationId xmlns:a16="http://schemas.microsoft.com/office/drawing/2014/main" id="{81FEAE88-E849-4D22-BE1B-9CB4B4F5C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949" y="5565228"/>
            <a:ext cx="2178830" cy="334240"/>
          </a:xfrm>
          <a:prstGeom prst="rect">
            <a:avLst/>
          </a:prstGeom>
        </p:spPr>
      </p:pic>
      <p:pic>
        <p:nvPicPr>
          <p:cNvPr id="1026" name="Picture 2" descr="Grokking the Cross Entropy Loss. There are many ways to calculate the… | by  Paolo Perrotta | Level Up Coding">
            <a:extLst>
              <a:ext uri="{FF2B5EF4-FFF2-40B4-BE49-F238E27FC236}">
                <a16:creationId xmlns:a16="http://schemas.microsoft.com/office/drawing/2014/main" id="{9F1904FB-3E9B-354F-A232-920F5F8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917" y="1904306"/>
            <a:ext cx="2965626" cy="85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45BB76F-B253-7048-9FE3-CB21E9BB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062" y="3124116"/>
            <a:ext cx="58674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40000" y="1534577"/>
            <a:ext cx="11109600" cy="1576800"/>
          </a:xfrm>
        </p:spPr>
        <p:txBody>
          <a:bodyPr/>
          <a:lstStyle/>
          <a:p>
            <a:r>
              <a:rPr lang="de-DE" sz="1800" err="1"/>
              <a:t>Imbalance</a:t>
            </a:r>
            <a:r>
              <a:rPr lang="de-DE" sz="1800"/>
              <a:t> der Task führt zu Problem im Training </a:t>
            </a:r>
          </a:p>
          <a:p>
            <a:pPr lvl="1"/>
            <a:r>
              <a:rPr lang="de-DE" sz="1600"/>
              <a:t>Unterschiedlich gute Anpassung der einzelnen Tasks </a:t>
            </a:r>
          </a:p>
          <a:p>
            <a:endParaRPr lang="de-DE" sz="1800"/>
          </a:p>
          <a:p>
            <a:r>
              <a:rPr lang="de-DE" sz="1800"/>
              <a:t>Verbesserung des Trainings durch die Verwendung von Learning Strategien</a:t>
            </a:r>
          </a:p>
          <a:p>
            <a:endParaRPr lang="de-DE" sz="1800"/>
          </a:p>
          <a:p>
            <a:endParaRPr lang="de-DE" sz="180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Learning </a:t>
            </a:r>
            <a:r>
              <a:rPr lang="en-US" altLang="de-DE" err="1"/>
              <a:t>Strategie</a:t>
            </a:r>
            <a:r>
              <a:rPr lang="en-US" altLang="de-DE"/>
              <a:t> 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774BF4D4-53F1-334F-A5C1-B94CFBD56582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18</a:t>
            </a:fld>
            <a:endParaRPr lang="de-DE" noProof="0"/>
          </a:p>
        </p:txBody>
      </p:sp>
      <p:sp>
        <p:nvSpPr>
          <p:cNvPr id="9" name="Pfeil nach rechts 8"/>
          <p:cNvSpPr/>
          <p:nvPr/>
        </p:nvSpPr>
        <p:spPr>
          <a:xfrm>
            <a:off x="651778" y="1931442"/>
            <a:ext cx="510639" cy="3562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err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40000" y="1534577"/>
            <a:ext cx="11109600" cy="1576800"/>
          </a:xfrm>
        </p:spPr>
        <p:txBody>
          <a:bodyPr/>
          <a:lstStyle/>
          <a:p>
            <a:r>
              <a:rPr lang="de-DE" sz="1800" err="1"/>
              <a:t>Imbalance</a:t>
            </a:r>
            <a:r>
              <a:rPr lang="de-DE" sz="1800"/>
              <a:t> der Task führt zu Problem im Training </a:t>
            </a:r>
          </a:p>
          <a:p>
            <a:pPr lvl="1"/>
            <a:r>
              <a:rPr lang="de-DE" sz="1600"/>
              <a:t>Unterschiedlich gute Anpassung der einzelnen Tasks </a:t>
            </a:r>
          </a:p>
          <a:p>
            <a:endParaRPr lang="de-DE" sz="1800"/>
          </a:p>
          <a:p>
            <a:r>
              <a:rPr lang="de-DE" sz="1800"/>
              <a:t>Verbesserung des Trainings durch die Verwendung von Learning Strategien</a:t>
            </a:r>
          </a:p>
          <a:p>
            <a:endParaRPr lang="de-DE" sz="1800"/>
          </a:p>
          <a:p>
            <a:endParaRPr lang="de-DE" sz="1800"/>
          </a:p>
          <a:p>
            <a:r>
              <a:rPr lang="de-DE" sz="1800"/>
              <a:t>Allgemeine Form der Multi-Task Loss-Funktion: </a:t>
            </a:r>
          </a:p>
          <a:p>
            <a:endParaRPr lang="de-DE" sz="180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Learning </a:t>
            </a:r>
            <a:r>
              <a:rPr lang="en-US" altLang="de-DE" err="1"/>
              <a:t>Strategie</a:t>
            </a:r>
            <a:r>
              <a:rPr lang="en-US" altLang="de-DE"/>
              <a:t> 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774BF4D4-53F1-334F-A5C1-B94CFBD56582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19</a:t>
            </a:fld>
            <a:endParaRPr lang="de-DE" noProof="0"/>
          </a:p>
        </p:txBody>
      </p:sp>
      <p:sp>
        <p:nvSpPr>
          <p:cNvPr id="9" name="Pfeil nach rechts 8"/>
          <p:cNvSpPr/>
          <p:nvPr/>
        </p:nvSpPr>
        <p:spPr>
          <a:xfrm>
            <a:off x="651778" y="1931442"/>
            <a:ext cx="510639" cy="3562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err="1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962" y="4661223"/>
            <a:ext cx="2904076" cy="11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01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2400"/>
              <a:t>Einführung 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400">
                <a:cs typeface="Arial" panose="020B0604020202090204"/>
              </a:rPr>
              <a:t>Single-Tasks: </a:t>
            </a:r>
          </a:p>
          <a:p>
            <a:pPr marL="719455" lvl="1" indent="-269875">
              <a:buFont typeface="Arial" panose="020B0604020202090204" pitchFamily="2" charset="2"/>
              <a:buChar char="•"/>
            </a:pPr>
            <a:r>
              <a:rPr lang="de-DE" sz="1800" err="1">
                <a:cs typeface="Arial" panose="020B0604020202090204"/>
              </a:rPr>
              <a:t>Semantic</a:t>
            </a:r>
            <a:r>
              <a:rPr lang="de-DE" sz="1800">
                <a:cs typeface="Arial" panose="020B0604020202090204"/>
              </a:rPr>
              <a:t> Segmentation</a:t>
            </a:r>
          </a:p>
          <a:p>
            <a:pPr marL="719455" lvl="1" indent="-269875">
              <a:buFont typeface="Arial" panose="020B0604020202090204" pitchFamily="2" charset="2"/>
              <a:buChar char="•"/>
            </a:pPr>
            <a:r>
              <a:rPr lang="de-DE" sz="1800" err="1">
                <a:cs typeface="Arial" panose="020B0604020202090204"/>
              </a:rPr>
              <a:t>Object</a:t>
            </a:r>
            <a:r>
              <a:rPr lang="de-DE" sz="1800">
                <a:cs typeface="Arial" panose="020B0604020202090204"/>
              </a:rPr>
              <a:t> </a:t>
            </a:r>
            <a:r>
              <a:rPr lang="de-DE" sz="1800" err="1">
                <a:cs typeface="Arial" panose="020B0604020202090204"/>
              </a:rPr>
              <a:t>Detection</a:t>
            </a:r>
            <a:r>
              <a:rPr lang="de-DE" sz="1800">
                <a:cs typeface="Arial" panose="020B0604020202090204"/>
              </a:rPr>
              <a:t> </a:t>
            </a:r>
          </a:p>
          <a:p>
            <a:pPr marL="719455" lvl="1" indent="-269875">
              <a:buFont typeface="Arial" panose="020B0604020202090204" pitchFamily="2" charset="2"/>
              <a:buChar char="•"/>
            </a:pPr>
            <a:r>
              <a:rPr lang="de-DE" sz="1800" err="1">
                <a:cs typeface="Arial" panose="020B0604020202090204"/>
              </a:rPr>
              <a:t>Depth</a:t>
            </a:r>
            <a:r>
              <a:rPr lang="de-DE" sz="1800">
                <a:cs typeface="Arial" panose="020B0604020202090204"/>
              </a:rPr>
              <a:t> Regression </a:t>
            </a:r>
          </a:p>
          <a:p>
            <a:pPr marL="342900" indent="-342900">
              <a:buAutoNum type="arabicPeriod"/>
            </a:pPr>
            <a:r>
              <a:rPr lang="de-DE" sz="2400"/>
              <a:t>Multi-Task Learning </a:t>
            </a:r>
          </a:p>
          <a:p>
            <a:pPr marL="342900" indent="-342900">
              <a:buAutoNum type="arabicPeriod"/>
            </a:pPr>
            <a:r>
              <a:rPr lang="de-DE" sz="2400"/>
              <a:t>Vorgehen</a:t>
            </a:r>
            <a:endParaRPr lang="de-DE"/>
          </a:p>
          <a:p>
            <a:pPr marL="342900" indent="-342900">
              <a:buFont typeface="+mj-lt"/>
              <a:buAutoNum type="arabicPeriod"/>
            </a:pPr>
            <a:r>
              <a:rPr lang="de-DE" sz="2400"/>
              <a:t>Ergebnisse</a:t>
            </a:r>
            <a:endParaRPr lang="de-DE" sz="2400">
              <a:cs typeface="Arial" panose="020B0604020202090204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2400"/>
              <a:t>Ausblick </a:t>
            </a:r>
            <a:endParaRPr lang="de-DE" sz="2400">
              <a:cs typeface="Arial" panose="020B0604020202090204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0654-7BAC-624A-8337-DB2C718ED01D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2</a:t>
            </a:fld>
            <a:endParaRPr lang="de-DE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b="1" u="sng"/>
                  <a:t>Idee</a:t>
                </a:r>
                <a:r>
                  <a:rPr lang="de-DE" b="1"/>
                  <a:t>:</a:t>
                </a:r>
                <a:r>
                  <a:rPr lang="de-DE"/>
                  <a:t> Nutzung der relativen Abstiegsrate der vergangenen Loss-Werte zu Bestimmung der Gewichte des Total Loss.</a:t>
                </a:r>
              </a:p>
              <a:p>
                <a:r>
                  <a:rPr lang="de-DE"/>
                  <a:t>Relative Abstiegsrate:</a:t>
                </a:r>
              </a:p>
              <a:p>
                <a:pPr marL="0" indent="0">
                  <a:buNone/>
                </a:pPr>
                <a:endParaRPr lang="de-DE"/>
              </a:p>
              <a:p>
                <a:pPr marL="0" indent="0">
                  <a:buNone/>
                </a:pPr>
                <a:endParaRPr lang="de-DE"/>
              </a:p>
              <a:p>
                <a:r>
                  <a:rPr lang="de-DE"/>
                  <a:t>Berechnung der Gewichte für die Total Loss Funktion durch:</a:t>
                </a:r>
              </a:p>
              <a:p>
                <a:endParaRPr lang="de-DE"/>
              </a:p>
              <a:p>
                <a:endParaRPr lang="de-DE"/>
              </a:p>
              <a:p>
                <a:endParaRPr lang="de-DE"/>
              </a:p>
              <a:p>
                <a:r>
                  <a:rPr lang="de-DE" err="1"/>
                  <a:t>Softness</a:t>
                </a:r>
                <a:r>
                  <a:rPr lang="de-DE"/>
                  <a:t>-Parameter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de-DE"/>
                  <a:t> bestimmt die Sensitivität der Gewichte bezüglich der relative Abstiegsraten an, mit   			 für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de-DE"/>
                  <a:t> hinreichend groß.</a:t>
                </a:r>
              </a:p>
              <a:p>
                <a:r>
                  <a:rPr lang="de-DE"/>
                  <a:t>Initialisierung: Manuelle Wahl der relativen Abstiegsraten durch Nutzung von Vorwissen oder:</a:t>
                </a:r>
              </a:p>
              <a:p>
                <a:endParaRPr lang="de-DE"/>
              </a:p>
            </p:txBody>
          </p:sp>
        </mc:Choice>
        <mc:Fallback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475" b="-166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Dynamic Weight Averaging</a:t>
            </a:r>
            <a:r>
              <a:rPr lang="en-US" altLang="de-DE" baseline="30000"/>
              <a:t>[2]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04092D2-C9C7-E249-BAE7-1ADC21BDE411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20</a:t>
            </a:fld>
            <a:endParaRPr lang="de-DE" noProof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00" y="1913339"/>
            <a:ext cx="2247900" cy="8763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800" y="3366778"/>
            <a:ext cx="3200400" cy="10795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786" y="4974287"/>
            <a:ext cx="674214" cy="26034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0447" y="5755649"/>
            <a:ext cx="2655106" cy="271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u="sng"/>
              <a:t>Idee</a:t>
            </a:r>
            <a:r>
              <a:rPr lang="de-DE" b="1"/>
              <a:t>:</a:t>
            </a:r>
            <a:r>
              <a:rPr lang="de-DE"/>
              <a:t> Verwendung des Geometrischen Mittelwerts für das Training des Multi-Task-Network.</a:t>
            </a:r>
          </a:p>
          <a:p>
            <a:endParaRPr lang="de-DE"/>
          </a:p>
          <a:p>
            <a:endParaRPr lang="de-DE"/>
          </a:p>
          <a:p>
            <a:pPr marL="0" indent="0">
              <a:buNone/>
            </a:pPr>
            <a:endParaRPr lang="de-DE"/>
          </a:p>
          <a:p>
            <a:r>
              <a:rPr lang="de-DE"/>
              <a:t>Logarithmierte Total Loss: </a:t>
            </a:r>
          </a:p>
          <a:p>
            <a:endParaRPr lang="de-DE"/>
          </a:p>
          <a:p>
            <a:endParaRPr lang="de-DE"/>
          </a:p>
          <a:p>
            <a:r>
              <a:rPr lang="de-DE"/>
              <a:t>Große Unterschiede in den Loss Werte der Single Task werden weniger stark gewichtet. </a:t>
            </a:r>
          </a:p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Geometric Loss Strategy</a:t>
            </a:r>
            <a:r>
              <a:rPr lang="en-US" altLang="de-DE" baseline="30000"/>
              <a:t>[6]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F05BA7-3616-E847-9F8E-F08AAF83C499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21</a:t>
            </a:fld>
            <a:endParaRPr lang="de-DE" noProof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100" y="1754299"/>
            <a:ext cx="3225800" cy="10922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032" y="3244546"/>
            <a:ext cx="2857500" cy="850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sz="quarter" idx="16"/>
          </p:nvPr>
        </p:nvSpPr>
        <p:spPr>
          <a:xfrm>
            <a:off x="-2" y="2236787"/>
            <a:ext cx="12189600" cy="2384425"/>
          </a:xfrm>
        </p:spPr>
        <p:txBody>
          <a:bodyPr/>
          <a:lstStyle/>
          <a:p>
            <a:pPr algn="ctr"/>
            <a:r>
              <a:rPr lang="de-DE" sz="2800"/>
              <a:t>5. Ergebnis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3BC7708-CF05-1948-B934-9496B9FECEB5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22</a:t>
            </a:fld>
            <a:endParaRPr lang="de-DE" noProof="0"/>
          </a:p>
        </p:txBody>
      </p:sp>
      <p:sp>
        <p:nvSpPr>
          <p:cNvPr id="8" name="Textfeld 7"/>
          <p:cNvSpPr txBox="1"/>
          <p:nvPr/>
        </p:nvSpPr>
        <p:spPr>
          <a:xfrm>
            <a:off x="275303" y="393290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1000"/>
              </a:spcAft>
            </a:pPr>
            <a:endParaRPr lang="de-DE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84FD2-BF2F-42C8-B3E7-0DC7924D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zh-CN">
              <a:cs typeface="Arial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70735A-5AEB-46A5-87CC-E2170D008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C452-F3EF-5F4C-BD01-1C6BE04C55DC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7CAE5E-9E04-4693-8F39-102EC8A33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932746-C13E-4065-965C-C53C82E09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23</a:t>
            </a:fld>
            <a:endParaRPr lang="de-DE" noProof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59D906-2201-462B-8885-F38125A46C5F}"/>
              </a:ext>
            </a:extLst>
          </p:cNvPr>
          <p:cNvSpPr txBox="1"/>
          <p:nvPr/>
        </p:nvSpPr>
        <p:spPr>
          <a:xfrm>
            <a:off x="4723606" y="3200400"/>
            <a:ext cx="2743200" cy="28302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  <a:spcAft>
                <a:spcPts val="1000"/>
              </a:spcAft>
            </a:pPr>
            <a:r>
              <a:rPr lang="zh-CN" altLang="en-US">
                <a:solidFill>
                  <a:schemeClr val="tx2">
                    <a:lumMod val="75000"/>
                  </a:schemeClr>
                </a:solidFill>
              </a:rPr>
              <a:t>单击此处添加文本</a:t>
            </a:r>
          </a:p>
        </p:txBody>
      </p:sp>
      <p:pic>
        <p:nvPicPr>
          <p:cNvPr id="7" name="test(aev)">
            <a:hlinkClick r:id="" action="ppaction://media"/>
            <a:extLst>
              <a:ext uri="{FF2B5EF4-FFF2-40B4-BE49-F238E27FC236}">
                <a16:creationId xmlns:a16="http://schemas.microsoft.com/office/drawing/2014/main" id="{9007D626-2682-4980-8970-596A13E25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207" y="1989000"/>
            <a:ext cx="115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00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Ergebnisse: Validation Loss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C452-F3EF-5F4C-BD01-1C6BE04C55DC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24</a:t>
            </a:fld>
            <a:endParaRPr lang="de-DE" noProof="0"/>
          </a:p>
        </p:txBody>
      </p:sp>
      <p:pic>
        <p:nvPicPr>
          <p:cNvPr id="6" name="Bildplatzhalter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28" y="1776730"/>
            <a:ext cx="3660775" cy="2687955"/>
          </a:xfrm>
          <a:prstGeom prst="rect">
            <a:avLst/>
          </a:prstGeom>
        </p:spPr>
      </p:pic>
      <p:pic>
        <p:nvPicPr>
          <p:cNvPr id="7" name="Bildplatzhalter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308" y="1777365"/>
            <a:ext cx="3685540" cy="2687320"/>
          </a:xfrm>
          <a:prstGeom prst="rect">
            <a:avLst/>
          </a:prstGeom>
        </p:spPr>
      </p:pic>
      <p:pic>
        <p:nvPicPr>
          <p:cNvPr id="8" name="Bildplatzhalter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918" y="1743227"/>
            <a:ext cx="3688080" cy="268795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888771" y="1314275"/>
            <a:ext cx="2684069" cy="4624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Aft>
                <a:spcPts val="1000"/>
              </a:spcAft>
            </a:pPr>
            <a:r>
              <a:rPr lang="de-DE" altLang="en-US" err="1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de-DE" altLang="en-US">
                <a:solidFill>
                  <a:schemeClr val="tx2">
                    <a:lumMod val="75000"/>
                  </a:schemeClr>
                </a:solidFill>
              </a:rPr>
              <a:t> Segmentation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752765" y="1314275"/>
            <a:ext cx="2684069" cy="4624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Aft>
                <a:spcPts val="1000"/>
              </a:spcAft>
            </a:pPr>
            <a:r>
              <a:rPr lang="de-DE" altLang="en-US" err="1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de-DE" alt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altLang="en-US" err="1">
                <a:solidFill>
                  <a:schemeClr val="tx2">
                    <a:lumMod val="75000"/>
                  </a:schemeClr>
                </a:solidFill>
              </a:rPr>
              <a:t>Detection</a:t>
            </a:r>
            <a:r>
              <a:rPr lang="de-DE" altLang="en-US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617474" y="1314275"/>
            <a:ext cx="2684069" cy="4624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Aft>
                <a:spcPts val="1000"/>
              </a:spcAft>
            </a:pPr>
            <a:r>
              <a:rPr lang="de-DE" altLang="en-US" err="1">
                <a:solidFill>
                  <a:schemeClr val="tx2">
                    <a:lumMod val="75000"/>
                  </a:schemeClr>
                </a:solidFill>
              </a:rPr>
              <a:t>Depth</a:t>
            </a:r>
            <a:r>
              <a:rPr lang="de-DE" altLang="en-US">
                <a:solidFill>
                  <a:schemeClr val="tx2">
                    <a:lumMod val="75000"/>
                  </a:schemeClr>
                </a:solidFill>
              </a:rPr>
              <a:t> Regression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el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Ergebnisse </a:t>
            </a:r>
          </a:p>
        </p:txBody>
      </p:sp>
      <p:sp>
        <p:nvSpPr>
          <p:cNvPr id="15" name="Datumsplatzhalt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1B9F-20B2-EE44-9EBA-8DD8BA6A8CBD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25</a:t>
            </a:fld>
            <a:endParaRPr lang="de-DE" noProof="0"/>
          </a:p>
        </p:txBody>
      </p:sp>
      <p:graphicFrame>
        <p:nvGraphicFramePr>
          <p:cNvPr id="35" name="Tabelle 3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52337214"/>
              </p:ext>
            </p:extLst>
          </p:nvPr>
        </p:nvGraphicFramePr>
        <p:xfrm>
          <a:off x="888206" y="2025650"/>
          <a:ext cx="10414000" cy="280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8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8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90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/>
                      <a:br>
                        <a:rPr lang="de-DE" sz="1600">
                          <a:effectLst/>
                        </a:rPr>
                      </a:b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err="1">
                          <a:effectLst/>
                        </a:rPr>
                        <a:t>mIoU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err="1">
                          <a:effectLst/>
                        </a:rPr>
                        <a:t>mAP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effectLst/>
                        </a:rPr>
                        <a:t>RMSE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effectLst/>
                        </a:rPr>
                        <a:t>Multi-Task Net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>
                          <a:effectLst/>
                        </a:rPr>
                        <a:t>85,57%</a:t>
                      </a:r>
                      <a:endParaRPr lang="de-DE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effectLst/>
                        </a:rPr>
                        <a:t>10.9%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>
                          <a:effectLst/>
                        </a:rPr>
                        <a:t>0.0678 </a:t>
                      </a:r>
                      <a:endParaRPr lang="de-DE" b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/>
                      <a:r>
                        <a:rPr lang="de-DE" sz="1400" err="1">
                          <a:effectLst/>
                        </a:rPr>
                        <a:t>ResUnet</a:t>
                      </a:r>
                    </a:p>
                    <a:p>
                      <a:pPr algn="ctr"/>
                      <a:r>
                        <a:rPr lang="de-DE" sz="1100">
                          <a:effectLst/>
                        </a:rPr>
                        <a:t>(</a:t>
                      </a:r>
                      <a:r>
                        <a:rPr lang="de-DE" sz="1100" err="1">
                          <a:effectLst/>
                        </a:rPr>
                        <a:t>Semantic</a:t>
                      </a:r>
                      <a:r>
                        <a:rPr lang="de-DE" sz="1100">
                          <a:effectLst/>
                        </a:rPr>
                        <a:t> Segmentation)</a:t>
                      </a:r>
                      <a:endParaRPr lang="de-DE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effectLst/>
                        </a:rPr>
                        <a:t>82,53%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effectLst/>
                        </a:rPr>
                        <a:t>-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effectLst/>
                        </a:rPr>
                        <a:t>-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effectLst/>
                        </a:rPr>
                        <a:t>Centernet</a:t>
                      </a:r>
                      <a:endParaRPr lang="en-US" altLang="de-DE" sz="1400" baseline="30000">
                        <a:effectLst/>
                      </a:endParaRPr>
                    </a:p>
                    <a:p>
                      <a:pPr algn="ctr"/>
                      <a:r>
                        <a:rPr lang="de-DE" sz="1100">
                          <a:effectLst/>
                        </a:rPr>
                        <a:t>(</a:t>
                      </a:r>
                      <a:r>
                        <a:rPr lang="de-DE" sz="1100" err="1">
                          <a:effectLst/>
                        </a:rPr>
                        <a:t>Object</a:t>
                      </a:r>
                      <a:r>
                        <a:rPr lang="de-DE" sz="1100">
                          <a:effectLst/>
                        </a:rPr>
                        <a:t> </a:t>
                      </a:r>
                      <a:r>
                        <a:rPr lang="de-DE" sz="1100" err="1">
                          <a:effectLst/>
                        </a:rPr>
                        <a:t>Detection</a:t>
                      </a:r>
                      <a:r>
                        <a:rPr lang="de-DE" sz="1100">
                          <a:effectLst/>
                        </a:rPr>
                        <a:t>)</a:t>
                      </a:r>
                      <a:endParaRPr lang="de-DE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effectLst/>
                        </a:rPr>
                        <a:t>-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>
                          <a:effectLst/>
                        </a:rPr>
                        <a:t>11.9%</a:t>
                      </a:r>
                      <a:endParaRPr lang="de-DE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effectLst/>
                        </a:rPr>
                        <a:t>-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effectLst/>
                        </a:rPr>
                        <a:t>ResUnet</a:t>
                      </a:r>
                    </a:p>
                    <a:p>
                      <a:pPr algn="ctr"/>
                      <a:r>
                        <a:rPr lang="de-DE" sz="1100">
                          <a:effectLst/>
                        </a:rPr>
                        <a:t>(Depth Regression)</a:t>
                      </a:r>
                      <a:endParaRPr lang="de-DE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effectLst/>
                        </a:rPr>
                        <a:t>-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effectLst/>
                        </a:rPr>
                        <a:t>-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effectLst/>
                        </a:rPr>
                        <a:t>0.0706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sz="quarter" idx="16"/>
          </p:nvPr>
        </p:nvSpPr>
        <p:spPr>
          <a:xfrm>
            <a:off x="-2" y="2236787"/>
            <a:ext cx="12189600" cy="2384425"/>
          </a:xfrm>
        </p:spPr>
        <p:txBody>
          <a:bodyPr/>
          <a:lstStyle/>
          <a:p>
            <a:pPr algn="ctr"/>
            <a:r>
              <a:rPr lang="de-DE" sz="2800"/>
              <a:t>6. Ausblick  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3BC7708-CF05-1948-B934-9496B9FECEB5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26</a:t>
            </a:fld>
            <a:endParaRPr lang="de-DE" noProof="0"/>
          </a:p>
        </p:txBody>
      </p:sp>
      <p:sp>
        <p:nvSpPr>
          <p:cNvPr id="8" name="Textfeld 7"/>
          <p:cNvSpPr txBox="1"/>
          <p:nvPr/>
        </p:nvSpPr>
        <p:spPr>
          <a:xfrm>
            <a:off x="275303" y="393290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1000"/>
              </a:spcAft>
            </a:pPr>
            <a:endParaRPr lang="de-DE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54D976B6-20A6-4423-8AFD-A74BE7C8FEA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Ausblick 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87DCF0E-DE7D-4749-B7B4-FAB25ECA54F1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-811" y="4474800"/>
            <a:ext cx="12191224" cy="23832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571A735E-DAD3-4AAF-ABF2-4F50EA04CD85}"/>
              </a:ext>
            </a:extLst>
          </p:cNvPr>
          <p:cNvSpPr/>
          <p:nvPr/>
        </p:nvSpPr>
        <p:spPr bwMode="gray">
          <a:xfrm>
            <a:off x="813" y="4474800"/>
            <a:ext cx="12189600" cy="23832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54000">
                <a:schemeClr val="accent1">
                  <a:alpha val="50000"/>
                </a:schemeClr>
              </a:gs>
              <a:gs pos="100000">
                <a:schemeClr val="accent3">
                  <a:alpha val="66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de-DE"/>
              <a:t>     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2662E7B-F2CF-4150-9FE0-E7FF1B912D1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sz="1600"/>
              <a:t>Nutzung der </a:t>
            </a:r>
            <a:r>
              <a:rPr lang="de-DE" sz="1600" err="1"/>
              <a:t>Disparity</a:t>
            </a:r>
            <a:r>
              <a:rPr lang="de-DE" sz="1600"/>
              <a:t> Daten auf dem FZI-Server.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87ABA0E-FA84-4063-B393-4F6B5D39BE5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sz="1600"/>
              <a:t>Verwendung anderer Learning Strategien für das Training der Multi-Task-Netzwerks.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A4A98019-9337-4258-BDF7-DA8D827298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sz="1600"/>
              <a:t>Vergleich der Learning Strategien und Ergebnisse miteinander. 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2B58A0CD-83B3-4365-82F3-3A5E7C47AC63}"/>
              </a:ext>
            </a:extLst>
          </p:cNvPr>
          <p:cNvSpPr>
            <a:spLocks noGrp="1"/>
          </p:cNvSpPr>
          <p:nvPr>
            <p:ph type="dt" sz="half" idx="27"/>
          </p:nvPr>
        </p:nvSpPr>
        <p:spPr bwMode="gray">
          <a:xfrm>
            <a:off x="10209600" y="6334852"/>
            <a:ext cx="1440000" cy="360000"/>
          </a:xfrm>
        </p:spPr>
        <p:txBody>
          <a:bodyPr/>
          <a:lstStyle/>
          <a:p>
            <a:fld id="{0846284D-8FFE-4ADC-8C2F-97664761CD09}" type="datetime1">
              <a:rPr lang="de-DE" noProof="0" smtClean="0">
                <a:solidFill>
                  <a:schemeClr val="bg1"/>
                </a:solidFill>
              </a:rPr>
              <a:t>10.09.2020</a:t>
            </a:fld>
            <a:endParaRPr lang="de-DE" noProof="0">
              <a:solidFill>
                <a:schemeClr val="bg1"/>
              </a:solidFill>
            </a:endParaRP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BA0F03E-1443-4A71-9C4D-3BC1668AF57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 bwMode="gray">
          <a:xfrm>
            <a:off x="3934800" y="6334852"/>
            <a:ext cx="4320000" cy="360000"/>
          </a:xfrm>
        </p:spPr>
        <p:txBody>
          <a:bodyPr/>
          <a:lstStyle/>
          <a:p>
            <a:r>
              <a:rPr lang="de-DE">
                <a:solidFill>
                  <a:schemeClr val="bg2"/>
                </a:solidFill>
              </a:rPr>
              <a:t>Multi-Task-Learning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9"/>
          </p:nvPr>
        </p:nvSpPr>
        <p:spPr>
          <a:xfrm>
            <a:off x="540000" y="6334852"/>
            <a:ext cx="900000" cy="360000"/>
          </a:xfrm>
        </p:spPr>
        <p:txBody>
          <a:bodyPr/>
          <a:lstStyle/>
          <a:p>
            <a:fld id="{02CEFE82-39F2-4F47-8A0C-D5AB3496FA5C}" type="slidenum">
              <a:rPr lang="de-DE" noProof="0" smtClean="0">
                <a:solidFill>
                  <a:schemeClr val="bg1"/>
                </a:solidFill>
              </a:rPr>
              <a:t>27</a:t>
            </a:fld>
            <a:endParaRPr lang="de-DE" noProof="0">
              <a:solidFill>
                <a:schemeClr val="bg1"/>
              </a:solidFill>
            </a:endParaRPr>
          </a:p>
        </p:txBody>
      </p:sp>
      <p:pic>
        <p:nvPicPr>
          <p:cNvPr id="6" name="Grafik 5" descr="Recherche">
            <a:extLst>
              <a:ext uri="{FF2B5EF4-FFF2-40B4-BE49-F238E27FC236}">
                <a16:creationId xmlns:a16="http://schemas.microsoft.com/office/drawing/2014/main" id="{5A579CEA-0ECA-7346-8E40-D21EAC255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8207" y="3324525"/>
            <a:ext cx="914400" cy="914400"/>
          </a:xfrm>
          <a:prstGeom prst="rect">
            <a:avLst/>
          </a:prstGeom>
        </p:spPr>
      </p:pic>
      <p:pic>
        <p:nvPicPr>
          <p:cNvPr id="8" name="Grafik 7" descr="Datenbank">
            <a:extLst>
              <a:ext uri="{FF2B5EF4-FFF2-40B4-BE49-F238E27FC236}">
                <a16:creationId xmlns:a16="http://schemas.microsoft.com/office/drawing/2014/main" id="{356DA5A0-6796-BE40-9BD9-AC7CA7A8C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523" y="3324525"/>
            <a:ext cx="914400" cy="914400"/>
          </a:xfrm>
          <a:prstGeom prst="rect">
            <a:avLst/>
          </a:prstGeom>
        </p:spPr>
      </p:pic>
      <p:pic>
        <p:nvPicPr>
          <p:cNvPr id="13" name="Grafik 12" descr="Cmd (Terminal)">
            <a:extLst>
              <a:ext uri="{FF2B5EF4-FFF2-40B4-BE49-F238E27FC236}">
                <a16:creationId xmlns:a16="http://schemas.microsoft.com/office/drawing/2014/main" id="{4D37B588-37DE-F64B-908D-C27DE1BB91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1296" y="33245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62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15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0" y="0"/>
            <a:ext cx="12190413" cy="6858000"/>
          </a:xfrm>
        </p:spPr>
      </p:pic>
      <p:sp>
        <p:nvSpPr>
          <p:cNvPr id="2" name="Text"/>
          <p:cNvSpPr>
            <a:spLocks noGrp="1"/>
          </p:cNvSpPr>
          <p:nvPr>
            <p:ph type="ctrTitle"/>
          </p:nvPr>
        </p:nvSpPr>
        <p:spPr bwMode="gray">
          <a:xfrm>
            <a:off x="0" y="1"/>
            <a:ext cx="12190412" cy="6857999"/>
          </a:xfrm>
          <a:gradFill>
            <a:gsLst>
              <a:gs pos="0">
                <a:schemeClr val="accent1">
                  <a:alpha val="80000"/>
                </a:schemeClr>
              </a:gs>
              <a:gs pos="55000">
                <a:schemeClr val="accent1">
                  <a:alpha val="50000"/>
                </a:schemeClr>
              </a:gs>
              <a:gs pos="100000">
                <a:schemeClr val="accent3">
                  <a:alpha val="65000"/>
                </a:schemeClr>
              </a:gs>
            </a:gsLst>
            <a:lin ang="2400000" scaled="0"/>
          </a:gradFill>
        </p:spPr>
        <p:txBody>
          <a:bodyPr/>
          <a:lstStyle/>
          <a:p>
            <a:r>
              <a:rPr lang="de-DE" sz="8000" spc="600"/>
              <a:t>VIELEN</a:t>
            </a:r>
            <a:br>
              <a:rPr lang="de-DE" sz="8000" spc="600"/>
            </a:br>
            <a:r>
              <a:rPr lang="de-DE" sz="8000" spc="600"/>
              <a:t>DANK</a:t>
            </a:r>
            <a:endParaRPr lang="de-DE" sz="6000" spc="600"/>
          </a:p>
        </p:txBody>
      </p:sp>
      <p:grpSp>
        <p:nvGrpSpPr>
          <p:cNvPr id="6" name="Linien"/>
          <p:cNvGrpSpPr/>
          <p:nvPr/>
        </p:nvGrpSpPr>
        <p:grpSpPr bwMode="gray">
          <a:xfrm>
            <a:off x="3755206" y="1628998"/>
            <a:ext cx="4680000" cy="3600000"/>
            <a:chOff x="3755206" y="1329266"/>
            <a:chExt cx="4680000" cy="3738856"/>
          </a:xfrm>
        </p:grpSpPr>
        <p:cxnSp>
          <p:nvCxnSpPr>
            <p:cNvPr id="5" name="Linie"/>
            <p:cNvCxnSpPr/>
            <p:nvPr/>
          </p:nvCxnSpPr>
          <p:spPr bwMode="gray">
            <a:xfrm>
              <a:off x="3755206" y="1329266"/>
              <a:ext cx="4680000" cy="0"/>
            </a:xfrm>
            <a:prstGeom prst="line">
              <a:avLst/>
            </a:prstGeom>
            <a:ln w="1905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/>
            <p:cNvCxnSpPr/>
            <p:nvPr/>
          </p:nvCxnSpPr>
          <p:spPr bwMode="gray">
            <a:xfrm>
              <a:off x="3755206" y="5068122"/>
              <a:ext cx="4680000" cy="0"/>
            </a:xfrm>
            <a:prstGeom prst="line">
              <a:avLst/>
            </a:prstGeom>
            <a:ln w="1905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um"/>
          <p:cNvSpPr>
            <a:spLocks noGrp="1"/>
          </p:cNvSpPr>
          <p:nvPr>
            <p:ph type="dt" sz="half" idx="18"/>
          </p:nvPr>
        </p:nvSpPr>
        <p:spPr bwMode="gray">
          <a:xfrm>
            <a:off x="10209600" y="6326760"/>
            <a:ext cx="1440000" cy="360000"/>
          </a:xfrm>
        </p:spPr>
        <p:txBody>
          <a:bodyPr/>
          <a:lstStyle/>
          <a:p>
            <a:fld id="{CB9291BE-E70E-9144-90EF-80CED0F191B3}" type="datetime1">
              <a:rPr lang="de-DE" smtClean="0">
                <a:solidFill>
                  <a:schemeClr val="bg1"/>
                </a:solidFill>
              </a:rPr>
              <a:t>10.09.2020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Fußzeile"/>
          <p:cNvSpPr>
            <a:spLocks noGrp="1"/>
          </p:cNvSpPr>
          <p:nvPr>
            <p:ph type="ftr" sz="quarter" idx="19"/>
          </p:nvPr>
        </p:nvSpPr>
        <p:spPr bwMode="gray">
          <a:xfrm>
            <a:off x="3934800" y="6326760"/>
            <a:ext cx="4320000" cy="360000"/>
          </a:xfrm>
        </p:spPr>
        <p:txBody>
          <a:bodyPr/>
          <a:lstStyle/>
          <a:p>
            <a:r>
              <a:rPr lang="de-DE"/>
              <a:t>Multi-Task-Learning 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1243318" y="418762"/>
            <a:ext cx="406282" cy="700483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20"/>
          </p:nvPr>
        </p:nvSpPr>
        <p:spPr>
          <a:xfrm>
            <a:off x="540000" y="6326760"/>
            <a:ext cx="900000" cy="360000"/>
          </a:xfrm>
        </p:spPr>
        <p:txBody>
          <a:bodyPr/>
          <a:lstStyle/>
          <a:p>
            <a:fld id="{02CEFE82-39F2-4F47-8A0C-D5AB3496FA5C}" type="slidenum">
              <a:rPr lang="de-DE" dirty="0" smtClean="0"/>
              <a:t>28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half" idx="1"/>
          </p:nvPr>
        </p:nvSpPr>
        <p:spPr>
          <a:xfrm>
            <a:off x="539998" y="1295465"/>
            <a:ext cx="11109601" cy="429840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1200">
                <a:ea typeface="+mn-lt"/>
                <a:cs typeface="+mn-lt"/>
              </a:rPr>
              <a:t>[1] K. Duan, S. Bai, L. Xie, H. Qi, Q. Huang, and Q. Tian, “</a:t>
            </a:r>
            <a:r>
              <a:rPr lang="de-DE" sz="1200" err="1">
                <a:ea typeface="+mn-lt"/>
                <a:cs typeface="+mn-lt"/>
              </a:rPr>
              <a:t>Centernet</a:t>
            </a:r>
            <a:r>
              <a:rPr lang="de-DE" sz="1200">
                <a:ea typeface="+mn-lt"/>
                <a:cs typeface="+mn-lt"/>
              </a:rPr>
              <a:t>: </a:t>
            </a:r>
            <a:r>
              <a:rPr lang="de-DE" sz="1200" err="1">
                <a:ea typeface="+mn-lt"/>
                <a:cs typeface="+mn-lt"/>
              </a:rPr>
              <a:t>Keypoint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triplets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for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object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detection</a:t>
            </a:r>
            <a:r>
              <a:rPr lang="de-DE" sz="1200">
                <a:ea typeface="+mn-lt"/>
                <a:cs typeface="+mn-lt"/>
              </a:rPr>
              <a:t>,” in Proceedings </a:t>
            </a:r>
            <a:r>
              <a:rPr lang="de-DE" sz="1200" err="1">
                <a:ea typeface="+mn-lt"/>
                <a:cs typeface="+mn-lt"/>
              </a:rPr>
              <a:t>of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the</a:t>
            </a:r>
            <a:r>
              <a:rPr lang="de-DE" sz="1200">
                <a:ea typeface="+mn-lt"/>
                <a:cs typeface="+mn-lt"/>
              </a:rPr>
              <a:t> IEEE International Conference on Computer Vision, 2019, pp. 6569–6578.</a:t>
            </a:r>
          </a:p>
          <a:p>
            <a:pPr marL="0" indent="0">
              <a:buNone/>
            </a:pPr>
            <a:r>
              <a:rPr lang="de-DE" sz="1200">
                <a:ea typeface="+mn-lt"/>
                <a:cs typeface="+mn-lt"/>
              </a:rPr>
              <a:t>[2] S. Liu, E. Johns, and A. J. Davison, “End-</a:t>
            </a:r>
            <a:r>
              <a:rPr lang="de-DE" sz="1200" err="1">
                <a:ea typeface="+mn-lt"/>
                <a:cs typeface="+mn-lt"/>
              </a:rPr>
              <a:t>to</a:t>
            </a:r>
            <a:r>
              <a:rPr lang="de-DE" sz="1200">
                <a:ea typeface="+mn-lt"/>
                <a:cs typeface="+mn-lt"/>
              </a:rPr>
              <a:t>-end multi-task </a:t>
            </a:r>
            <a:r>
              <a:rPr lang="de-DE" sz="1200" err="1">
                <a:ea typeface="+mn-lt"/>
                <a:cs typeface="+mn-lt"/>
              </a:rPr>
              <a:t>learning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with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attention</a:t>
            </a:r>
            <a:r>
              <a:rPr lang="de-DE" sz="1200">
                <a:ea typeface="+mn-lt"/>
                <a:cs typeface="+mn-lt"/>
              </a:rPr>
              <a:t>,” in Proceedings </a:t>
            </a:r>
            <a:r>
              <a:rPr lang="de-DE" sz="1200" err="1">
                <a:ea typeface="+mn-lt"/>
                <a:cs typeface="+mn-lt"/>
              </a:rPr>
              <a:t>of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the</a:t>
            </a:r>
            <a:r>
              <a:rPr lang="de-DE" sz="1200">
                <a:ea typeface="+mn-lt"/>
                <a:cs typeface="+mn-lt"/>
              </a:rPr>
              <a:t> IEEE Conference on Computer Vision and Pattern Recognition, 2019, pp. 1871–1880.</a:t>
            </a:r>
          </a:p>
          <a:p>
            <a:pPr marL="0" indent="0">
              <a:buNone/>
            </a:pPr>
            <a:r>
              <a:rPr lang="de-DE" sz="1200">
                <a:ea typeface="+mn-lt"/>
                <a:cs typeface="+mn-lt"/>
              </a:rPr>
              <a:t>[3] H. Zhao, O. </a:t>
            </a:r>
            <a:r>
              <a:rPr lang="de-DE" sz="1200" err="1">
                <a:ea typeface="+mn-lt"/>
                <a:cs typeface="+mn-lt"/>
              </a:rPr>
              <a:t>Stretcu</a:t>
            </a:r>
            <a:r>
              <a:rPr lang="de-DE" sz="1200">
                <a:ea typeface="+mn-lt"/>
                <a:cs typeface="+mn-lt"/>
              </a:rPr>
              <a:t>, A. J. </a:t>
            </a:r>
            <a:r>
              <a:rPr lang="de-DE" sz="1200" err="1">
                <a:ea typeface="+mn-lt"/>
                <a:cs typeface="+mn-lt"/>
              </a:rPr>
              <a:t>Smola</a:t>
            </a:r>
            <a:r>
              <a:rPr lang="de-DE" sz="1200">
                <a:ea typeface="+mn-lt"/>
                <a:cs typeface="+mn-lt"/>
              </a:rPr>
              <a:t>, and G. J. Gordon, “</a:t>
            </a:r>
            <a:r>
              <a:rPr lang="de-DE" sz="1200" err="1">
                <a:ea typeface="+mn-lt"/>
                <a:cs typeface="+mn-lt"/>
              </a:rPr>
              <a:t>Efficient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multi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task</a:t>
            </a:r>
            <a:r>
              <a:rPr lang="de-DE" sz="1200">
                <a:ea typeface="+mn-lt"/>
                <a:cs typeface="+mn-lt"/>
              </a:rPr>
              <a:t> feature and </a:t>
            </a:r>
            <a:r>
              <a:rPr lang="de-DE" sz="1200" err="1">
                <a:ea typeface="+mn-lt"/>
                <a:cs typeface="+mn-lt"/>
              </a:rPr>
              <a:t>relationship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learning</a:t>
            </a:r>
            <a:r>
              <a:rPr lang="de-DE" sz="1200">
                <a:ea typeface="+mn-lt"/>
                <a:cs typeface="+mn-lt"/>
              </a:rPr>
              <a:t>,” in </a:t>
            </a:r>
            <a:r>
              <a:rPr lang="de-DE" sz="1200" err="1">
                <a:ea typeface="+mn-lt"/>
                <a:cs typeface="+mn-lt"/>
              </a:rPr>
              <a:t>Uncertainty</a:t>
            </a:r>
            <a:r>
              <a:rPr lang="de-DE" sz="1200">
                <a:ea typeface="+mn-lt"/>
                <a:cs typeface="+mn-lt"/>
              </a:rPr>
              <a:t> in </a:t>
            </a:r>
            <a:r>
              <a:rPr lang="de-DE" sz="1200" err="1">
                <a:ea typeface="+mn-lt"/>
                <a:cs typeface="+mn-lt"/>
              </a:rPr>
              <a:t>Artificial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Intelligence</a:t>
            </a:r>
            <a:r>
              <a:rPr lang="de-DE" sz="1200">
                <a:ea typeface="+mn-lt"/>
                <a:cs typeface="+mn-lt"/>
              </a:rPr>
              <a:t>. PMLR, 2020, pp. 777–787.</a:t>
            </a:r>
          </a:p>
          <a:p>
            <a:pPr marL="0" indent="0">
              <a:buNone/>
            </a:pPr>
            <a:r>
              <a:rPr lang="de-DE" sz="1200">
                <a:ea typeface="+mn-lt"/>
                <a:cs typeface="+mn-lt"/>
              </a:rPr>
              <a:t>[4] I. </a:t>
            </a:r>
            <a:r>
              <a:rPr lang="de-DE" sz="1200" err="1">
                <a:ea typeface="+mn-lt"/>
                <a:cs typeface="+mn-lt"/>
              </a:rPr>
              <a:t>Leang</a:t>
            </a:r>
            <a:r>
              <a:rPr lang="de-DE" sz="1200">
                <a:ea typeface="+mn-lt"/>
                <a:cs typeface="+mn-lt"/>
              </a:rPr>
              <a:t>, G. </a:t>
            </a:r>
            <a:r>
              <a:rPr lang="de-DE" sz="1200" err="1">
                <a:ea typeface="+mn-lt"/>
                <a:cs typeface="+mn-lt"/>
              </a:rPr>
              <a:t>Sistu</a:t>
            </a:r>
            <a:r>
              <a:rPr lang="de-DE" sz="1200">
                <a:ea typeface="+mn-lt"/>
                <a:cs typeface="+mn-lt"/>
              </a:rPr>
              <a:t>, F. Burger, A. </a:t>
            </a:r>
            <a:r>
              <a:rPr lang="de-DE" sz="1200" err="1">
                <a:ea typeface="+mn-lt"/>
                <a:cs typeface="+mn-lt"/>
              </a:rPr>
              <a:t>Bursuc</a:t>
            </a:r>
            <a:r>
              <a:rPr lang="de-DE" sz="1200">
                <a:ea typeface="+mn-lt"/>
                <a:cs typeface="+mn-lt"/>
              </a:rPr>
              <a:t>, and S. </a:t>
            </a:r>
            <a:r>
              <a:rPr lang="de-DE" sz="1200" err="1">
                <a:ea typeface="+mn-lt"/>
                <a:cs typeface="+mn-lt"/>
              </a:rPr>
              <a:t>Yogamani</a:t>
            </a:r>
            <a:r>
              <a:rPr lang="de-DE" sz="1200">
                <a:ea typeface="+mn-lt"/>
                <a:cs typeface="+mn-lt"/>
              </a:rPr>
              <a:t>, “Dynamic </a:t>
            </a:r>
            <a:r>
              <a:rPr lang="de-DE" sz="1200" err="1">
                <a:ea typeface="+mn-lt"/>
                <a:cs typeface="+mn-lt"/>
              </a:rPr>
              <a:t>task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weighting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methods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for</a:t>
            </a:r>
            <a:r>
              <a:rPr lang="de-DE" sz="1200">
                <a:ea typeface="+mn-lt"/>
                <a:cs typeface="+mn-lt"/>
              </a:rPr>
              <a:t> multi-task </a:t>
            </a:r>
            <a:r>
              <a:rPr lang="de-DE" sz="1200" err="1">
                <a:ea typeface="+mn-lt"/>
                <a:cs typeface="+mn-lt"/>
              </a:rPr>
              <a:t>networks</a:t>
            </a:r>
            <a:r>
              <a:rPr lang="de-DE" sz="1200">
                <a:ea typeface="+mn-lt"/>
                <a:cs typeface="+mn-lt"/>
              </a:rPr>
              <a:t> in </a:t>
            </a:r>
            <a:r>
              <a:rPr lang="de-DE" sz="1200" err="1">
                <a:ea typeface="+mn-lt"/>
                <a:cs typeface="+mn-lt"/>
              </a:rPr>
              <a:t>autonomous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driving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systems</a:t>
            </a:r>
            <a:r>
              <a:rPr lang="de-DE" sz="1200">
                <a:ea typeface="+mn-lt"/>
                <a:cs typeface="+mn-lt"/>
              </a:rPr>
              <a:t>,”</a:t>
            </a:r>
            <a:r>
              <a:rPr lang="de-DE" sz="1200" err="1">
                <a:ea typeface="+mn-lt"/>
                <a:cs typeface="+mn-lt"/>
              </a:rPr>
              <a:t>arXiv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preprint</a:t>
            </a:r>
            <a:r>
              <a:rPr lang="de-DE" sz="1200">
                <a:ea typeface="+mn-lt"/>
                <a:cs typeface="+mn-lt"/>
              </a:rPr>
              <a:t> arXiv:2001.02223, 2020.</a:t>
            </a:r>
          </a:p>
          <a:p>
            <a:pPr marL="0" indent="0">
              <a:buNone/>
            </a:pPr>
            <a:r>
              <a:rPr lang="de-DE" sz="1200">
                <a:ea typeface="+mn-lt"/>
                <a:cs typeface="+mn-lt"/>
              </a:rPr>
              <a:t>[5] D. Eigen, C. </a:t>
            </a:r>
            <a:r>
              <a:rPr lang="de-DE" sz="1200" err="1">
                <a:ea typeface="+mn-lt"/>
                <a:cs typeface="+mn-lt"/>
              </a:rPr>
              <a:t>Puhrsch</a:t>
            </a:r>
            <a:r>
              <a:rPr lang="de-DE" sz="1200">
                <a:ea typeface="+mn-lt"/>
                <a:cs typeface="+mn-lt"/>
              </a:rPr>
              <a:t>, and R. </a:t>
            </a:r>
            <a:r>
              <a:rPr lang="de-DE" sz="1200" err="1">
                <a:ea typeface="+mn-lt"/>
                <a:cs typeface="+mn-lt"/>
              </a:rPr>
              <a:t>Fergus</a:t>
            </a:r>
            <a:r>
              <a:rPr lang="de-DE" sz="1200">
                <a:ea typeface="+mn-lt"/>
                <a:cs typeface="+mn-lt"/>
              </a:rPr>
              <a:t>, “Depth </a:t>
            </a:r>
            <a:r>
              <a:rPr lang="de-DE" sz="1200" err="1">
                <a:ea typeface="+mn-lt"/>
                <a:cs typeface="+mn-lt"/>
              </a:rPr>
              <a:t>map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prediction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from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a single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image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using</a:t>
            </a:r>
            <a:r>
              <a:rPr lang="de-DE" sz="1200">
                <a:ea typeface="+mn-lt"/>
                <a:cs typeface="+mn-lt"/>
              </a:rPr>
              <a:t> a multi-</a:t>
            </a:r>
            <a:r>
              <a:rPr lang="de-DE" sz="1200" err="1">
                <a:ea typeface="+mn-lt"/>
                <a:cs typeface="+mn-lt"/>
              </a:rPr>
              <a:t>scale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deep</a:t>
            </a:r>
            <a:r>
              <a:rPr lang="de-DE" sz="1200">
                <a:ea typeface="+mn-lt"/>
                <a:cs typeface="+mn-lt"/>
              </a:rPr>
              <a:t> network,” </a:t>
            </a:r>
            <a:r>
              <a:rPr lang="de-DE" sz="1200" err="1">
                <a:ea typeface="+mn-lt"/>
                <a:cs typeface="+mn-lt"/>
              </a:rPr>
              <a:t>in Advances</a:t>
            </a:r>
            <a:r>
              <a:rPr lang="de-DE" sz="1200">
                <a:ea typeface="+mn-lt"/>
                <a:cs typeface="+mn-lt"/>
              </a:rPr>
              <a:t> in </a:t>
            </a:r>
            <a:r>
              <a:rPr lang="de-DE" sz="1200" err="1">
                <a:ea typeface="+mn-lt"/>
                <a:cs typeface="+mn-lt"/>
              </a:rPr>
              <a:t>neural information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processing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systems</a:t>
            </a:r>
            <a:r>
              <a:rPr lang="de-DE" sz="1200">
                <a:ea typeface="+mn-lt"/>
                <a:cs typeface="+mn-lt"/>
              </a:rPr>
              <a:t>, 2014, pp. 2366–2374.</a:t>
            </a:r>
          </a:p>
          <a:p>
            <a:pPr marL="0" indent="0">
              <a:buNone/>
            </a:pPr>
            <a:r>
              <a:rPr lang="de-DE" sz="1200">
                <a:ea typeface="+mn-lt"/>
                <a:cs typeface="+mn-lt"/>
              </a:rPr>
              <a:t>[6] S. </a:t>
            </a:r>
            <a:r>
              <a:rPr lang="de-DE" sz="1200" err="1">
                <a:ea typeface="+mn-lt"/>
                <a:cs typeface="+mn-lt"/>
              </a:rPr>
              <a:t>Chennupati</a:t>
            </a:r>
            <a:r>
              <a:rPr lang="de-DE" sz="1200">
                <a:ea typeface="+mn-lt"/>
                <a:cs typeface="+mn-lt"/>
              </a:rPr>
              <a:t>, G. </a:t>
            </a:r>
            <a:r>
              <a:rPr lang="de-DE" sz="1200" err="1">
                <a:ea typeface="+mn-lt"/>
                <a:cs typeface="+mn-lt"/>
              </a:rPr>
              <a:t>Sistu</a:t>
            </a:r>
            <a:r>
              <a:rPr lang="de-DE" sz="1200">
                <a:ea typeface="+mn-lt"/>
                <a:cs typeface="+mn-lt"/>
              </a:rPr>
              <a:t>, S. </a:t>
            </a:r>
            <a:r>
              <a:rPr lang="de-DE" sz="1200" err="1">
                <a:ea typeface="+mn-lt"/>
                <a:cs typeface="+mn-lt"/>
              </a:rPr>
              <a:t>Yogamani</a:t>
            </a:r>
            <a:r>
              <a:rPr lang="de-DE" sz="1200">
                <a:ea typeface="+mn-lt"/>
                <a:cs typeface="+mn-lt"/>
              </a:rPr>
              <a:t>, and S. A </a:t>
            </a:r>
            <a:r>
              <a:rPr lang="de-DE" sz="1200" err="1">
                <a:ea typeface="+mn-lt"/>
                <a:cs typeface="+mn-lt"/>
              </a:rPr>
              <a:t>Rawashdeh</a:t>
            </a:r>
            <a:r>
              <a:rPr lang="de-DE" sz="1200">
                <a:ea typeface="+mn-lt"/>
                <a:cs typeface="+mn-lt"/>
              </a:rPr>
              <a:t>, “</a:t>
            </a:r>
            <a:r>
              <a:rPr lang="de-DE" sz="1200" err="1">
                <a:ea typeface="+mn-lt"/>
                <a:cs typeface="+mn-lt"/>
              </a:rPr>
              <a:t>Multinet</a:t>
            </a:r>
            <a:r>
              <a:rPr lang="de-DE" sz="1200">
                <a:ea typeface="+mn-lt"/>
                <a:cs typeface="+mn-lt"/>
              </a:rPr>
              <a:t>++:Multi-stream feature </a:t>
            </a:r>
            <a:r>
              <a:rPr lang="de-DE" sz="1200" err="1">
                <a:ea typeface="+mn-lt"/>
                <a:cs typeface="+mn-lt"/>
              </a:rPr>
              <a:t>aggregation</a:t>
            </a:r>
            <a:r>
              <a:rPr lang="de-DE" sz="1200">
                <a:ea typeface="+mn-lt"/>
                <a:cs typeface="+mn-lt"/>
              </a:rPr>
              <a:t> and </a:t>
            </a:r>
            <a:r>
              <a:rPr lang="de-DE" sz="1200" err="1">
                <a:ea typeface="+mn-lt"/>
                <a:cs typeface="+mn-lt"/>
              </a:rPr>
              <a:t>geometric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loss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strategy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for</a:t>
            </a:r>
            <a:r>
              <a:rPr lang="de-DE" sz="1200">
                <a:ea typeface="+mn-lt"/>
                <a:cs typeface="+mn-lt"/>
              </a:rPr>
              <a:t> multi-task </a:t>
            </a:r>
            <a:r>
              <a:rPr lang="de-DE" sz="1200" err="1">
                <a:ea typeface="+mn-lt"/>
                <a:cs typeface="+mn-lt"/>
              </a:rPr>
              <a:t>learning</a:t>
            </a:r>
            <a:r>
              <a:rPr lang="de-DE" sz="1200">
                <a:ea typeface="+mn-lt"/>
                <a:cs typeface="+mn-lt"/>
              </a:rPr>
              <a:t>,” in Proceedings </a:t>
            </a:r>
            <a:r>
              <a:rPr lang="de-DE" sz="1200" err="1">
                <a:ea typeface="+mn-lt"/>
                <a:cs typeface="+mn-lt"/>
              </a:rPr>
              <a:t>of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the</a:t>
            </a:r>
            <a:r>
              <a:rPr lang="de-DE" sz="1200">
                <a:ea typeface="+mn-lt"/>
                <a:cs typeface="+mn-lt"/>
              </a:rPr>
              <a:t> IEEE Conference on Computer Vision and Pattern Recognition Workshops, 2019, pp. 0–0.</a:t>
            </a:r>
          </a:p>
          <a:p>
            <a:pPr marL="0" indent="0">
              <a:buNone/>
            </a:pPr>
            <a:r>
              <a:rPr lang="de-DE" sz="1200">
                <a:ea typeface="+mn-lt"/>
                <a:cs typeface="+mn-lt"/>
              </a:rPr>
              <a:t>[7] X. Zhou, D. Wang, and P. Krähenbühl, “Objects </a:t>
            </a:r>
            <a:r>
              <a:rPr lang="de-DE" sz="1200" err="1">
                <a:ea typeface="+mn-lt"/>
                <a:cs typeface="+mn-lt"/>
              </a:rPr>
              <a:t>as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points</a:t>
            </a:r>
            <a:r>
              <a:rPr lang="de-DE" sz="1200">
                <a:ea typeface="+mn-lt"/>
                <a:cs typeface="+mn-lt"/>
              </a:rPr>
              <a:t>,”</a:t>
            </a:r>
            <a:r>
              <a:rPr lang="de-DE" sz="1200" err="1">
                <a:ea typeface="+mn-lt"/>
                <a:cs typeface="+mn-lt"/>
              </a:rPr>
              <a:t>arXiv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preprint</a:t>
            </a:r>
            <a:r>
              <a:rPr lang="de-DE" sz="1200">
                <a:ea typeface="+mn-lt"/>
                <a:cs typeface="+mn-lt"/>
              </a:rPr>
              <a:t> arXiv:1904.07850, 2019.</a:t>
            </a:r>
          </a:p>
          <a:p>
            <a:pPr marL="0" indent="0">
              <a:buNone/>
            </a:pPr>
            <a:r>
              <a:rPr lang="de-DE" sz="1200">
                <a:ea typeface="+mn-lt"/>
                <a:cs typeface="+mn-lt"/>
              </a:rPr>
              <a:t>[8] D. Feng, C. Haase-Schütz, L. Rosenbaum, H. Hertlein, C. </a:t>
            </a:r>
            <a:r>
              <a:rPr lang="de-DE" sz="1200" err="1">
                <a:ea typeface="+mn-lt"/>
                <a:cs typeface="+mn-lt"/>
              </a:rPr>
              <a:t>Glaeser,F</a:t>
            </a:r>
            <a:r>
              <a:rPr lang="de-DE" sz="1200">
                <a:ea typeface="+mn-lt"/>
                <a:cs typeface="+mn-lt"/>
              </a:rPr>
              <a:t>. Timm, W. Wiesbeck, and K. </a:t>
            </a:r>
            <a:r>
              <a:rPr lang="de-DE" sz="1200" err="1">
                <a:ea typeface="+mn-lt"/>
                <a:cs typeface="+mn-lt"/>
              </a:rPr>
              <a:t>Dietmayer</a:t>
            </a:r>
            <a:r>
              <a:rPr lang="de-DE" sz="1200">
                <a:ea typeface="+mn-lt"/>
                <a:cs typeface="+mn-lt"/>
              </a:rPr>
              <a:t>, “Deep multi-modal </a:t>
            </a:r>
            <a:r>
              <a:rPr lang="de-DE" sz="1200" err="1">
                <a:ea typeface="+mn-lt"/>
                <a:cs typeface="+mn-lt"/>
              </a:rPr>
              <a:t>object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detection</a:t>
            </a:r>
            <a:r>
              <a:rPr lang="de-DE" sz="1200">
                <a:ea typeface="+mn-lt"/>
                <a:cs typeface="+mn-lt"/>
              </a:rPr>
              <a:t> and </a:t>
            </a:r>
            <a:r>
              <a:rPr lang="de-DE" sz="1200" err="1">
                <a:ea typeface="+mn-lt"/>
                <a:cs typeface="+mn-lt"/>
              </a:rPr>
              <a:t>semantic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segmentation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for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autonomous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driving</a:t>
            </a:r>
            <a:r>
              <a:rPr lang="de-DE" sz="1200">
                <a:ea typeface="+mn-lt"/>
                <a:cs typeface="+mn-lt"/>
              </a:rPr>
              <a:t>: Datasets, </a:t>
            </a:r>
            <a:r>
              <a:rPr lang="de-DE" sz="1200" err="1">
                <a:ea typeface="+mn-lt"/>
                <a:cs typeface="+mn-lt"/>
              </a:rPr>
              <a:t>methods</a:t>
            </a:r>
            <a:r>
              <a:rPr lang="de-DE" sz="1200">
                <a:ea typeface="+mn-lt"/>
                <a:cs typeface="+mn-lt"/>
              </a:rPr>
              <a:t>, and </a:t>
            </a:r>
            <a:r>
              <a:rPr lang="de-DE" sz="1200" err="1">
                <a:ea typeface="+mn-lt"/>
                <a:cs typeface="+mn-lt"/>
              </a:rPr>
              <a:t>challenges</a:t>
            </a:r>
            <a:r>
              <a:rPr lang="de-DE" sz="1200">
                <a:ea typeface="+mn-lt"/>
                <a:cs typeface="+mn-lt"/>
              </a:rPr>
              <a:t>,”IEEE Transactions on Intelligent Transportation Systems, 2020.</a:t>
            </a:r>
          </a:p>
          <a:p>
            <a:pPr marL="0" indent="0">
              <a:buNone/>
            </a:pPr>
            <a:r>
              <a:rPr lang="de-DE" sz="1200">
                <a:ea typeface="+mn-lt"/>
                <a:cs typeface="+mn-lt"/>
              </a:rPr>
              <a:t>[9] M. Siam, M. Gamal, M. Abdel-</a:t>
            </a:r>
            <a:r>
              <a:rPr lang="de-DE" sz="1200" err="1">
                <a:ea typeface="+mn-lt"/>
                <a:cs typeface="+mn-lt"/>
              </a:rPr>
              <a:t>Razek</a:t>
            </a:r>
            <a:r>
              <a:rPr lang="de-DE" sz="1200">
                <a:ea typeface="+mn-lt"/>
                <a:cs typeface="+mn-lt"/>
              </a:rPr>
              <a:t>, S. </a:t>
            </a:r>
            <a:r>
              <a:rPr lang="de-DE" sz="1200" err="1">
                <a:ea typeface="+mn-lt"/>
                <a:cs typeface="+mn-lt"/>
              </a:rPr>
              <a:t>Yogamani</a:t>
            </a:r>
            <a:r>
              <a:rPr lang="de-DE" sz="1200">
                <a:ea typeface="+mn-lt"/>
                <a:cs typeface="+mn-lt"/>
              </a:rPr>
              <a:t>, M. </a:t>
            </a:r>
            <a:r>
              <a:rPr lang="de-DE" sz="1200" err="1">
                <a:ea typeface="+mn-lt"/>
                <a:cs typeface="+mn-lt"/>
              </a:rPr>
              <a:t>Jagersand</a:t>
            </a:r>
            <a:r>
              <a:rPr lang="de-DE" sz="1200">
                <a:ea typeface="+mn-lt"/>
                <a:cs typeface="+mn-lt"/>
              </a:rPr>
              <a:t>, and H. Zhang, “A </a:t>
            </a:r>
            <a:r>
              <a:rPr lang="de-DE" sz="1200" err="1">
                <a:ea typeface="+mn-lt"/>
                <a:cs typeface="+mn-lt"/>
              </a:rPr>
              <a:t>comparative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study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of</a:t>
            </a:r>
            <a:r>
              <a:rPr lang="de-DE" sz="1200">
                <a:ea typeface="+mn-lt"/>
                <a:cs typeface="+mn-lt"/>
              </a:rPr>
              <a:t> real-time </a:t>
            </a:r>
            <a:r>
              <a:rPr lang="de-DE" sz="1200" err="1">
                <a:ea typeface="+mn-lt"/>
                <a:cs typeface="+mn-lt"/>
              </a:rPr>
              <a:t>semantic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segmentation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for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autonomous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driving</a:t>
            </a:r>
            <a:r>
              <a:rPr lang="de-DE" sz="1200">
                <a:ea typeface="+mn-lt"/>
                <a:cs typeface="+mn-lt"/>
              </a:rPr>
              <a:t>,” in Proceedings </a:t>
            </a:r>
            <a:r>
              <a:rPr lang="de-DE" sz="1200" err="1">
                <a:ea typeface="+mn-lt"/>
                <a:cs typeface="+mn-lt"/>
              </a:rPr>
              <a:t>of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the</a:t>
            </a:r>
            <a:r>
              <a:rPr lang="de-DE" sz="1200">
                <a:ea typeface="+mn-lt"/>
                <a:cs typeface="+mn-lt"/>
              </a:rPr>
              <a:t> IEEE </a:t>
            </a:r>
            <a:r>
              <a:rPr lang="de-DE" sz="1200" err="1">
                <a:ea typeface="+mn-lt"/>
                <a:cs typeface="+mn-lt"/>
              </a:rPr>
              <a:t>conference</a:t>
            </a:r>
            <a:r>
              <a:rPr lang="de-DE" sz="1200">
                <a:ea typeface="+mn-lt"/>
                <a:cs typeface="+mn-lt"/>
              </a:rPr>
              <a:t> on </a:t>
            </a:r>
            <a:r>
              <a:rPr lang="de-DE" sz="1200" err="1">
                <a:ea typeface="+mn-lt"/>
                <a:cs typeface="+mn-lt"/>
              </a:rPr>
              <a:t>computervision</a:t>
            </a:r>
            <a:r>
              <a:rPr lang="de-DE" sz="1200">
                <a:ea typeface="+mn-lt"/>
                <a:cs typeface="+mn-lt"/>
              </a:rPr>
              <a:t> and </a:t>
            </a:r>
            <a:r>
              <a:rPr lang="de-DE" sz="1200" err="1">
                <a:ea typeface="+mn-lt"/>
                <a:cs typeface="+mn-lt"/>
              </a:rPr>
              <a:t>pattern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recognition</a:t>
            </a:r>
            <a:r>
              <a:rPr lang="de-DE" sz="1200">
                <a:ea typeface="+mn-lt"/>
                <a:cs typeface="+mn-lt"/>
              </a:rPr>
              <a:t> </a:t>
            </a:r>
            <a:r>
              <a:rPr lang="de-DE" sz="1200" err="1">
                <a:ea typeface="+mn-lt"/>
                <a:cs typeface="+mn-lt"/>
              </a:rPr>
              <a:t>workshops</a:t>
            </a:r>
            <a:r>
              <a:rPr lang="de-DE" sz="1200">
                <a:ea typeface="+mn-lt"/>
                <a:cs typeface="+mn-lt"/>
              </a:rPr>
              <a:t>, 2018, pp. 587–597</a:t>
            </a:r>
          </a:p>
          <a:p>
            <a:pPr marL="0" indent="0">
              <a:buNone/>
            </a:pPr>
            <a:r>
              <a:rPr lang="de-DE" sz="1200">
                <a:cs typeface="Arial" panose="020B0604020202090204"/>
              </a:rPr>
              <a:t>[10]  F.  I.  Diakogiannis,  F.  Waldner,  P.  Caccetta,  and  C.  Wu,  “Resunet-a:  a deep learning framework for semantic segmentation of remotely sensed data,”CoRR, vol. abs/1904.00592, 2019.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Bibliographie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638BE-420A-C947-A975-40E665864D48}" type="datetime1">
              <a:rPr lang="de-DE" smtClean="0"/>
              <a:t>10.09.2020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Multi-Task-Learning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t>29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sz="quarter" idx="16"/>
          </p:nvPr>
        </p:nvSpPr>
        <p:spPr>
          <a:xfrm>
            <a:off x="-2" y="2236787"/>
            <a:ext cx="12189600" cy="2384425"/>
          </a:xfrm>
        </p:spPr>
        <p:txBody>
          <a:bodyPr/>
          <a:lstStyle/>
          <a:p>
            <a:pPr algn="ctr"/>
            <a:r>
              <a:rPr lang="de-DE" sz="2800"/>
              <a:t>1. Einführung 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39D9FD6-A897-354B-9706-637AB8933DF0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3</a:t>
            </a:fld>
            <a:endParaRPr lang="de-DE" noProof="0"/>
          </a:p>
        </p:txBody>
      </p:sp>
      <p:sp>
        <p:nvSpPr>
          <p:cNvPr id="8" name="Textfeld 7"/>
          <p:cNvSpPr txBox="1"/>
          <p:nvPr/>
        </p:nvSpPr>
        <p:spPr>
          <a:xfrm>
            <a:off x="275303" y="393290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1000"/>
              </a:spcAft>
            </a:pPr>
            <a:endParaRPr lang="de-DE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 panose="020B0604020202090204"/>
              </a:rPr>
              <a:t>Backup Folie 1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E8846-D9B4-9443-BCD2-1319A2A89BC4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30</a:t>
            </a:fld>
            <a:endParaRPr lang="de-DE" noProof="0"/>
          </a:p>
        </p:txBody>
      </p:sp>
      <p:pic>
        <p:nvPicPr>
          <p:cNvPr id="7" name="Grafik 7" descr="Ein Bild, das Messer enthält.&#10;&#10;Beschreibung automatisch generier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196" y="1115902"/>
            <a:ext cx="4596682" cy="1202930"/>
          </a:xfrm>
          <a:prstGeom prst="rect">
            <a:avLst/>
          </a:prstGeom>
        </p:spPr>
      </p:pic>
      <p:pic>
        <p:nvPicPr>
          <p:cNvPr id="8" name="Grafik 8" descr="Ein Bild, das Text enthält.&#10;&#10;Beschreibung automatisch generier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81" y="2992449"/>
            <a:ext cx="4549411" cy="26479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Arial" panose="020B0604020202090204"/>
              </a:rPr>
              <a:t>Centernet</a:t>
            </a:r>
            <a:r>
              <a:rPr lang="de-DE">
                <a:cs typeface="Arial" panose="020B0604020202090204"/>
              </a:rPr>
              <a:t> Loss Funktionen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E8846-D9B4-9443-BCD2-1319A2A89BC4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31</a:t>
            </a:fld>
            <a:endParaRPr lang="de-DE" noProof="0"/>
          </a:p>
        </p:txBody>
      </p:sp>
      <p:pic>
        <p:nvPicPr>
          <p:cNvPr id="2" name="Grafik 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313461AA-454D-4120-9A6E-814BED872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40" y="1792467"/>
            <a:ext cx="5796764" cy="174197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B929C47-E312-47D9-BA63-8F045A78EA32}"/>
              </a:ext>
            </a:extLst>
          </p:cNvPr>
          <p:cNvSpPr txBox="1"/>
          <p:nvPr/>
        </p:nvSpPr>
        <p:spPr>
          <a:xfrm>
            <a:off x="677200" y="1512229"/>
            <a:ext cx="2743200" cy="37471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de-DE" sz="2400" err="1">
                <a:solidFill>
                  <a:schemeClr val="tx2">
                    <a:lumMod val="75000"/>
                  </a:schemeClr>
                </a:solidFill>
              </a:rPr>
              <a:t>Focal</a:t>
            </a:r>
            <a:r>
              <a:rPr lang="de-DE" sz="2400">
                <a:solidFill>
                  <a:schemeClr val="tx2">
                    <a:lumMod val="75000"/>
                  </a:schemeClr>
                </a:solidFill>
              </a:rPr>
              <a:t> Loss:</a:t>
            </a:r>
            <a:endParaRPr lang="de-DE" sz="2400">
              <a:solidFill>
                <a:schemeClr val="tx2">
                  <a:lumMod val="75000"/>
                </a:schemeClr>
              </a:solidFill>
              <a:cs typeface="Arial"/>
            </a:endParaRPr>
          </a:p>
        </p:txBody>
      </p:sp>
      <p:pic>
        <p:nvPicPr>
          <p:cNvPr id="17" name="Grafik 17" descr="Ein Bild, das Objekt, Uhr enthält.&#10;&#10;Beschreibung automatisch generiert.">
            <a:extLst>
              <a:ext uri="{FF2B5EF4-FFF2-40B4-BE49-F238E27FC236}">
                <a16:creationId xmlns:a16="http://schemas.microsoft.com/office/drawing/2014/main" id="{00073420-7999-48A8-9FE9-37E807B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66" y="4101497"/>
            <a:ext cx="4935438" cy="954855"/>
          </a:xfrm>
          <a:prstGeom prst="rect">
            <a:avLst/>
          </a:prstGeom>
        </p:spPr>
      </p:pic>
      <p:pic>
        <p:nvPicPr>
          <p:cNvPr id="18" name="Grafik 18" descr="Ein Bild, das Objekt, Uhr enthält.&#10;&#10;Beschreibung automatisch generiert.">
            <a:extLst>
              <a:ext uri="{FF2B5EF4-FFF2-40B4-BE49-F238E27FC236}">
                <a16:creationId xmlns:a16="http://schemas.microsoft.com/office/drawing/2014/main" id="{905CF408-EB2F-41B1-AEA5-43126ACF4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88" y="5192218"/>
            <a:ext cx="5162649" cy="9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54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F8752-66B4-4871-8B27-C61F4692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Test Video (cityscapes)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2C818B-10C0-4780-B082-D7B97D081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C452-F3EF-5F4C-BD01-1C6BE04C55DC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AE87F1-D112-461D-90F5-1ADA8B87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7277C5-B7C3-4187-9023-F3CFFB39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32</a:t>
            </a:fld>
            <a:endParaRPr lang="de-DE" noProof="0"/>
          </a:p>
        </p:txBody>
      </p:sp>
      <p:pic>
        <p:nvPicPr>
          <p:cNvPr id="6" name="test(cs)">
            <a:hlinkClick r:id="" action="ppaction://media"/>
            <a:extLst>
              <a:ext uri="{FF2B5EF4-FFF2-40B4-BE49-F238E27FC236}">
                <a16:creationId xmlns:a16="http://schemas.microsoft.com/office/drawing/2014/main" id="{D3FB0779-E3BB-446E-9D09-F46CA81488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206" y="1989000"/>
            <a:ext cx="115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21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29783D-C739-415A-B08F-F8FB18AD1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Single Task Ergebnis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63C319-E0DC-4289-A88A-5B1B5BC0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C452-F3EF-5F4C-BD01-1C6BE04C55DC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703BAF-01FD-449C-96E1-66F68EBED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172FA6-728A-473C-99A5-2A4EEEAFA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dirty="0" smtClean="0"/>
              <a:t>33</a:t>
            </a:fld>
            <a:endParaRPr lang="de-DE" noProof="0"/>
          </a:p>
        </p:txBody>
      </p:sp>
      <p:pic>
        <p:nvPicPr>
          <p:cNvPr id="6" name="图片 6" descr="图片包含 游戏机&#10;&#10;已自动生成说明">
            <a:extLst>
              <a:ext uri="{FF2B5EF4-FFF2-40B4-BE49-F238E27FC236}">
                <a16:creationId xmlns:a16="http://schemas.microsoft.com/office/drawing/2014/main" id="{5A0D4948-26C1-4CE5-9D2C-A9FA960A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16" y="2198025"/>
            <a:ext cx="2743038" cy="1727552"/>
          </a:xfrm>
          <a:prstGeom prst="rect">
            <a:avLst/>
          </a:prstGeom>
        </p:spPr>
      </p:pic>
      <p:pic>
        <p:nvPicPr>
          <p:cNvPr id="7" name="图片 7" descr="图片包含 游戏机, 文字&#10;&#10;已自动生成说明">
            <a:extLst>
              <a:ext uri="{FF2B5EF4-FFF2-40B4-BE49-F238E27FC236}">
                <a16:creationId xmlns:a16="http://schemas.microsoft.com/office/drawing/2014/main" id="{56179578-1E7B-4254-8C94-80707A50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487" y="2264071"/>
            <a:ext cx="2836870" cy="1735548"/>
          </a:xfrm>
          <a:prstGeom prst="rect">
            <a:avLst/>
          </a:prstGeom>
        </p:spPr>
      </p:pic>
      <p:pic>
        <p:nvPicPr>
          <p:cNvPr id="8" name="图片 8" descr="图片包含 游戏机&#10;&#10;已自动生成说明">
            <a:extLst>
              <a:ext uri="{FF2B5EF4-FFF2-40B4-BE49-F238E27FC236}">
                <a16:creationId xmlns:a16="http://schemas.microsoft.com/office/drawing/2014/main" id="{5235C3C1-EC71-487B-8228-5F78C7B51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761" y="2262721"/>
            <a:ext cx="2789759" cy="181022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927CBE8-7AA1-4496-8C4B-CDF7ADEDE143}"/>
              </a:ext>
            </a:extLst>
          </p:cNvPr>
          <p:cNvSpPr txBox="1"/>
          <p:nvPr/>
        </p:nvSpPr>
        <p:spPr>
          <a:xfrm>
            <a:off x="1619313" y="4076222"/>
            <a:ext cx="2743200" cy="28302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zh-CN" altLang="en-US">
                <a:solidFill>
                  <a:schemeClr val="tx2">
                    <a:lumMod val="75000"/>
                  </a:schemeClr>
                </a:solidFill>
                <a:cs typeface="Arial"/>
              </a:rPr>
              <a:t>Sem Seg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2DFB20-503A-4D0C-BA19-0BBEB26E30EC}"/>
              </a:ext>
            </a:extLst>
          </p:cNvPr>
          <p:cNvSpPr txBox="1"/>
          <p:nvPr/>
        </p:nvSpPr>
        <p:spPr>
          <a:xfrm>
            <a:off x="5413838" y="4078340"/>
            <a:ext cx="2743200" cy="28302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zh-CN" altLang="en-US">
                <a:solidFill>
                  <a:schemeClr val="tx2">
                    <a:lumMod val="75000"/>
                  </a:schemeClr>
                </a:solidFill>
                <a:cs typeface="Arial"/>
              </a:rPr>
              <a:t>Obj Det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1DA9CE8-A569-4E88-B397-97B0D13F7F9B}"/>
              </a:ext>
            </a:extLst>
          </p:cNvPr>
          <p:cNvSpPr txBox="1"/>
          <p:nvPr/>
        </p:nvSpPr>
        <p:spPr>
          <a:xfrm>
            <a:off x="9364750" y="4150837"/>
            <a:ext cx="2743200" cy="28302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zh-CN" altLang="en-US">
                <a:solidFill>
                  <a:schemeClr val="tx2">
                    <a:lumMod val="75000"/>
                  </a:schemeClr>
                </a:solidFill>
                <a:cs typeface="Arial"/>
              </a:rPr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1914851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4F2CA-9369-4D71-9238-34356181A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Disparity Daty von Cityscapes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EE29B9-5836-4699-B03C-27F270B9E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C452-F3EF-5F4C-BD01-1C6BE04C55DC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6D17D26-6E14-4D05-9A5D-4F72D3F6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EBD4E1-7E01-4152-ABD4-D4A2199F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34</a:t>
            </a:fld>
            <a:endParaRPr lang="de-DE" noProof="0"/>
          </a:p>
        </p:txBody>
      </p:sp>
      <p:pic>
        <p:nvPicPr>
          <p:cNvPr id="6" name="图片 6" descr="图片包含 日落, 大, 水, 太阳&#10;&#10;已自动生成说明">
            <a:extLst>
              <a:ext uri="{FF2B5EF4-FFF2-40B4-BE49-F238E27FC236}">
                <a16:creationId xmlns:a16="http://schemas.microsoft.com/office/drawing/2014/main" id="{9CAA54E2-78F3-458A-814A-1AFE2FB60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2" y="1875198"/>
            <a:ext cx="6824753" cy="34125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0200BCE-1BC2-417B-9BF1-9DE4F253AEF5}"/>
              </a:ext>
            </a:extLst>
          </p:cNvPr>
          <p:cNvSpPr txBox="1"/>
          <p:nvPr/>
        </p:nvSpPr>
        <p:spPr>
          <a:xfrm>
            <a:off x="8257966" y="1964865"/>
            <a:ext cx="2743200" cy="180459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zh-CN">
                <a:ea typeface="+mn-lt"/>
                <a:cs typeface="+mn-lt"/>
              </a:rPr>
              <a:t>To obtain the disparity values, compute for each pixel p with p &gt; 0: d = ( float(p) - 1. ) / 256., while a value p = 0 is an invalid measurement.</a:t>
            </a:r>
            <a:endParaRPr 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75D03E-7006-4E5B-B5CA-78376942441F}"/>
              </a:ext>
            </a:extLst>
          </p:cNvPr>
          <p:cNvSpPr txBox="1"/>
          <p:nvPr/>
        </p:nvSpPr>
        <p:spPr>
          <a:xfrm>
            <a:off x="579335" y="6085921"/>
            <a:ext cx="5511260" cy="17177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  <a:spcAft>
                <a:spcPts val="1000"/>
              </a:spcAft>
            </a:pPr>
            <a:r>
              <a:rPr lang="zh-CN" sz="1100">
                <a:ea typeface="+mn-lt"/>
                <a:cs typeface="+mn-lt"/>
              </a:rPr>
              <a:t>https://github.com/mcordts/cityscapesScripts</a:t>
            </a:r>
            <a:endParaRPr lang="zh-CN" sz="1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7824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DB378-93A0-42C4-B57F-90A30E13DE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zh-CN" altLang="en-US" sz="2800" b="1">
                <a:cs typeface="Arial"/>
              </a:rPr>
              <a:t>Vehicle (6)</a:t>
            </a:r>
          </a:p>
          <a:p>
            <a:r>
              <a:rPr lang="zh-CN" altLang="en-US">
                <a:cs typeface="Arial"/>
              </a:rPr>
              <a:t>Cars</a:t>
            </a:r>
          </a:p>
          <a:p>
            <a:r>
              <a:rPr lang="zh-CN" altLang="en-US">
                <a:cs typeface="Arial"/>
              </a:rPr>
              <a:t>Small Vehicle</a:t>
            </a:r>
          </a:p>
          <a:p>
            <a:r>
              <a:rPr lang="zh-CN" altLang="en-US">
                <a:cs typeface="Arial"/>
              </a:rPr>
              <a:t>Bicycle</a:t>
            </a:r>
          </a:p>
          <a:p>
            <a:r>
              <a:rPr lang="zh-CN" altLang="en-US">
                <a:cs typeface="Arial"/>
              </a:rPr>
              <a:t>Utility Vehicle</a:t>
            </a:r>
          </a:p>
          <a:p>
            <a:r>
              <a:rPr lang="zh-CN" altLang="en-US">
                <a:cs typeface="Arial"/>
              </a:rPr>
              <a:t>Tractor</a:t>
            </a:r>
          </a:p>
          <a:p>
            <a:r>
              <a:rPr lang="zh-CN" altLang="en-US">
                <a:cs typeface="Arial"/>
              </a:rPr>
              <a:t>Trucks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396326-FC97-46E6-A561-3FE17F32243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zh-CN" altLang="en-US" sz="2800" b="1">
                <a:cs typeface="Arial"/>
              </a:rPr>
              <a:t>Pedestrain (1)</a:t>
            </a:r>
          </a:p>
          <a:p>
            <a:r>
              <a:rPr lang="zh-CN" altLang="en-US">
                <a:cs typeface="Arial"/>
              </a:rPr>
              <a:t>Pedestrain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B5EBFB-9060-4C92-B73F-460C0C6FD53C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zh-CN" altLang="en-US" sz="2800" b="1">
                <a:cs typeface="Arial"/>
              </a:rPr>
              <a:t>Traffic Sign (2)</a:t>
            </a:r>
          </a:p>
          <a:p>
            <a:r>
              <a:rPr lang="zh-CN" altLang="en-US">
                <a:cs typeface="Arial"/>
              </a:rPr>
              <a:t>Traffic Sign</a:t>
            </a:r>
          </a:p>
          <a:p>
            <a:r>
              <a:rPr lang="zh-CN" altLang="en-US">
                <a:cs typeface="Arial"/>
              </a:rPr>
              <a:t>Traffic Signal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105DDF6-704A-4549-B808-3FCF6D4C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Objekt Detektion Klassen</a:t>
            </a:r>
            <a:endParaRPr lang="zh-CN" alt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F7157B6-462A-421D-A699-12FDF7C17CD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7E9E2D-268B-B54F-8363-67179B0B71DF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01FF943-9DF9-420A-9462-4116C1AE955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180E84C-3D03-4432-AD56-F0040182424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35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81453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CE69A01-622D-49ED-AA19-8C615234340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7E9E2D-268B-B54F-8363-67179B0B71DF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FF69E68-81F1-4FCE-BFAB-2D4585A8A02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D44D231-B5DD-40DD-A15B-7E93CBDA7B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36</a:t>
            </a:fld>
            <a:endParaRPr lang="de-DE" noProof="0"/>
          </a:p>
        </p:txBody>
      </p:sp>
      <p:pic>
        <p:nvPicPr>
          <p:cNvPr id="10" name="Grafik 10" descr="Ein Bild, das draußen, Gebäude, Straße, Stadt enthält.&#10;&#10;Beschreibung automatisch generiert.">
            <a:extLst>
              <a:ext uri="{FF2B5EF4-FFF2-40B4-BE49-F238E27FC236}">
                <a16:creationId xmlns:a16="http://schemas.microsoft.com/office/drawing/2014/main" id="{661E18BA-C380-4BA7-AE3E-026E14304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" y="3713"/>
            <a:ext cx="12199837" cy="61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43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E7BD4BE-F112-4D6D-9BD1-CCB6C5EFCA2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7E9E2D-268B-B54F-8363-67179B0B71DF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0526C9C-A4EE-4B5B-B67F-18D71E19F7B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5467E62-2FDE-4BE3-8A82-648F8EC0D40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37</a:t>
            </a:fld>
            <a:endParaRPr lang="de-DE" noProof="0"/>
          </a:p>
        </p:txBody>
      </p:sp>
      <p:pic>
        <p:nvPicPr>
          <p:cNvPr id="10" name="Grafik 9" descr="Ein Bild, das draußen, Gebäude, Straße, Stadt enthält.&#10;&#10;Beschreibung automatisch generiert.">
            <a:extLst>
              <a:ext uri="{FF2B5EF4-FFF2-40B4-BE49-F238E27FC236}">
                <a16:creationId xmlns:a16="http://schemas.microsoft.com/office/drawing/2014/main" id="{9B2B7B06-9916-435C-B7F9-DBEA47785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19" y="827656"/>
            <a:ext cx="10699743" cy="536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65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11109600" cy="1080000"/>
          </a:xfrm>
        </p:spPr>
        <p:txBody>
          <a:bodyPr/>
          <a:lstStyle/>
          <a:p>
            <a:r>
              <a:rPr lang="de-DE"/>
              <a:t>Automatische Erkennung von Fahrsituation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 bwMode="gray">
          <a:xfrm>
            <a:off x="540000" y="1511999"/>
            <a:ext cx="11109600" cy="1576800"/>
          </a:xfrm>
        </p:spPr>
        <p:txBody>
          <a:bodyPr/>
          <a:lstStyle/>
          <a:p>
            <a:pPr marL="0" lvl="0" indent="0">
              <a:buNone/>
            </a:pPr>
            <a:r>
              <a:rPr lang="de-DE" b="1">
                <a:solidFill>
                  <a:srgbClr val="58585A">
                    <a:lumMod val="75000"/>
                  </a:srgbClr>
                </a:solidFill>
              </a:rPr>
              <a:t>Zielsetzung:</a:t>
            </a:r>
          </a:p>
          <a:p>
            <a:r>
              <a:rPr lang="de-DE" b="1">
                <a:solidFill>
                  <a:srgbClr val="58585A">
                    <a:lumMod val="75000"/>
                  </a:srgbClr>
                </a:solidFill>
              </a:rPr>
              <a:t>Erkennung von statischen Elementen  </a:t>
            </a:r>
          </a:p>
          <a:p>
            <a:r>
              <a:rPr lang="de-DE" b="1">
                <a:solidFill>
                  <a:srgbClr val="58585A">
                    <a:lumMod val="75000"/>
                  </a:srgbClr>
                </a:solidFill>
              </a:rPr>
              <a:t>Erkennung von dynamischen Elementen/Objekten </a:t>
            </a:r>
          </a:p>
          <a:p>
            <a:r>
              <a:rPr lang="de-DE" b="1">
                <a:solidFill>
                  <a:srgbClr val="58585A">
                    <a:lumMod val="75000"/>
                  </a:srgbClr>
                </a:solidFill>
              </a:rPr>
              <a:t>Schätzung des Abstandes der Elemente</a:t>
            </a:r>
          </a:p>
          <a:p>
            <a:endParaRPr lang="de-DE" b="1">
              <a:solidFill>
                <a:srgbClr val="58585A">
                  <a:lumMod val="75000"/>
                </a:srgbClr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9"/>
          </p:nvPr>
        </p:nvSpPr>
        <p:spPr bwMode="gray">
          <a:xfrm>
            <a:off x="10209600" y="6326760"/>
            <a:ext cx="1440000" cy="360000"/>
          </a:xfrm>
        </p:spPr>
        <p:txBody>
          <a:bodyPr/>
          <a:lstStyle/>
          <a:p>
            <a:fld id="{7E39AC02-2296-EC48-8170-7E61B8342A1B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0"/>
          </p:nvPr>
        </p:nvSpPr>
        <p:spPr bwMode="gray">
          <a:xfrm>
            <a:off x="3934800" y="6326760"/>
            <a:ext cx="4320000" cy="360000"/>
          </a:xfrm>
        </p:spPr>
        <p:txBody>
          <a:bodyPr/>
          <a:lstStyle/>
          <a:p>
            <a:r>
              <a:rPr lang="de-DE"/>
              <a:t>Multi-Task-Learning 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>
          <a:xfrm>
            <a:off x="540000" y="6326760"/>
            <a:ext cx="900000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4</a:t>
            </a:fld>
            <a:endParaRPr lang="de-DE" noProof="0"/>
          </a:p>
        </p:txBody>
      </p:sp>
      <p:pic>
        <p:nvPicPr>
          <p:cNvPr id="13" name="Grafik 13" descr="Ein Bild, das Spielzeug enthält.&#10;&#10;Beschreibung automatisch generiert.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026" r="1026"/>
          <a:stretch>
            <a:fillRect/>
          </a:stretch>
        </p:blipFill>
        <p:spPr>
          <a:xfrm>
            <a:off x="150" y="3457631"/>
            <a:ext cx="3846839" cy="2317196"/>
          </a:xfrm>
        </p:spPr>
      </p:pic>
      <p:pic>
        <p:nvPicPr>
          <p:cNvPr id="16" name="Grafik 16" descr="Ein Bild, das Gebäude, draußen, Mann, fahrend enthält.&#10;&#10;Beschreibung automatisch generiert.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2887" r="2887"/>
          <a:stretch>
            <a:fillRect/>
          </a:stretch>
        </p:blipFill>
        <p:spPr>
          <a:xfrm>
            <a:off x="3901370" y="3524742"/>
            <a:ext cx="3866639" cy="2228657"/>
          </a:xfrm>
        </p:spPr>
      </p:pic>
      <p:pic>
        <p:nvPicPr>
          <p:cNvPr id="26" name="Grafik 26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/>
          <a:srcRect l="2426" r="2426"/>
          <a:stretch>
            <a:fillRect/>
          </a:stretch>
        </p:blipFill>
        <p:spPr>
          <a:xfrm>
            <a:off x="7810968" y="3530757"/>
            <a:ext cx="3849900" cy="2228046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sz="quarter" idx="16"/>
          </p:nvPr>
        </p:nvSpPr>
        <p:spPr>
          <a:xfrm>
            <a:off x="-2" y="2236787"/>
            <a:ext cx="12189600" cy="2384425"/>
          </a:xfrm>
        </p:spPr>
        <p:txBody>
          <a:bodyPr/>
          <a:lstStyle/>
          <a:p>
            <a:pPr algn="ctr"/>
            <a:r>
              <a:rPr lang="de-DE" sz="2800"/>
              <a:t>2. Single-Tasks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416C60C6-A473-1F4F-B28A-CAAB66070EE3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5</a:t>
            </a:fld>
            <a:endParaRPr lang="de-DE" noProof="0"/>
          </a:p>
        </p:txBody>
      </p:sp>
      <p:sp>
        <p:nvSpPr>
          <p:cNvPr id="8" name="Textfeld 7"/>
          <p:cNvSpPr txBox="1"/>
          <p:nvPr/>
        </p:nvSpPr>
        <p:spPr>
          <a:xfrm>
            <a:off x="275303" y="393290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1000"/>
              </a:spcAft>
            </a:pPr>
            <a:endParaRPr lang="de-DE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24"/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11105899" cy="1080000"/>
          </a:xfrm>
        </p:spPr>
        <p:txBody>
          <a:bodyPr/>
          <a:lstStyle/>
          <a:p>
            <a:r>
              <a:rPr lang="de-DE"/>
              <a:t>Erkennung statischer Elemente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 bwMode="gray">
          <a:xfrm>
            <a:off x="10209600" y="6326760"/>
            <a:ext cx="1440000" cy="360000"/>
          </a:xfrm>
        </p:spPr>
        <p:txBody>
          <a:bodyPr/>
          <a:lstStyle/>
          <a:p>
            <a:fld id="{3AA34706-CE07-ED43-A810-310E3FC5EC40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 bwMode="gray">
          <a:xfrm>
            <a:off x="3934800" y="6326760"/>
            <a:ext cx="4320000" cy="360000"/>
          </a:xfrm>
        </p:spPr>
        <p:txBody>
          <a:bodyPr/>
          <a:lstStyle/>
          <a:p>
            <a:r>
              <a:rPr lang="de-DE"/>
              <a:t>Multi-Task-Learning </a:t>
            </a:r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7"/>
          </p:nvPr>
        </p:nvSpPr>
        <p:spPr bwMode="gray">
          <a:xfrm>
            <a:off x="6588760" y="3219450"/>
            <a:ext cx="5615305" cy="2179320"/>
          </a:xfrm>
        </p:spPr>
        <p:txBody>
          <a:bodyPr/>
          <a:lstStyle/>
          <a:p>
            <a:r>
              <a:rPr lang="en-US" altLang="zh-CN" sz="1600" b="1">
                <a:ea typeface="+mn-lt"/>
                <a:cs typeface="+mn-lt"/>
              </a:rPr>
              <a:t>Res-Unet </a:t>
            </a:r>
            <a:r>
              <a:rPr lang="en-US" sz="1600" baseline="30000">
                <a:ea typeface="+mn-lt"/>
                <a:cs typeface="+mn-lt"/>
              </a:rPr>
              <a:t>[10]</a:t>
            </a:r>
            <a:endParaRPr lang="zh-CN" altLang="en-US" b="1"/>
          </a:p>
          <a:p>
            <a:r>
              <a:rPr lang="de-DE" sz="1600"/>
              <a:t>Semantische Segmentierung (3 Klassen)</a:t>
            </a:r>
            <a:endParaRPr lang="zh-CN" altLang="en-US">
              <a:cs typeface="Arial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r>
              <a:rPr lang="de-DE"/>
              <a:t>befahrbare Straßen (grau)</a:t>
            </a:r>
            <a:endParaRPr lang="de-DE">
              <a:cs typeface="Arial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r>
              <a:rPr lang="de-DE"/>
              <a:t>unbefahrbare Bereich  (schwarz)</a:t>
            </a:r>
            <a:endParaRPr lang="de-DE">
              <a:cs typeface="Arial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r>
              <a:rPr lang="de-DE"/>
              <a:t>Fahrbahnmarkierung (weiß)</a:t>
            </a:r>
            <a:endParaRPr lang="de-DE">
              <a:cs typeface="Arial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0"/>
          </p:nvPr>
        </p:nvSpPr>
        <p:spPr>
          <a:xfrm>
            <a:off x="540000" y="6326760"/>
            <a:ext cx="900000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6</a:t>
            </a:fld>
            <a:endParaRPr lang="de-DE" noProof="0"/>
          </a:p>
        </p:txBody>
      </p:sp>
      <p:pic>
        <p:nvPicPr>
          <p:cNvPr id="14" name="Grafik 14" descr="Ein Bild, das Straße enthält.&#10;&#10;Beschreibung automatisch generiert.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3841" r="3841"/>
          <a:stretch>
            <a:fillRect/>
          </a:stretch>
        </p:blipFill>
        <p:spPr>
          <a:xfrm>
            <a:off x="-24765" y="1689100"/>
            <a:ext cx="6613525" cy="370967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24"/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11105899" cy="1080000"/>
          </a:xfrm>
        </p:spPr>
        <p:txBody>
          <a:bodyPr/>
          <a:lstStyle/>
          <a:p>
            <a:r>
              <a:rPr lang="de-DE"/>
              <a:t>Erkennung dynamischer Elemente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 bwMode="gray">
          <a:xfrm>
            <a:off x="10209600" y="6326760"/>
            <a:ext cx="1440000" cy="360000"/>
          </a:xfrm>
        </p:spPr>
        <p:txBody>
          <a:bodyPr/>
          <a:lstStyle/>
          <a:p>
            <a:fld id="{66F2DDC4-F581-054F-8FD1-4E5D26244691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 bwMode="gray">
          <a:xfrm>
            <a:off x="3934800" y="6326760"/>
            <a:ext cx="4320000" cy="360000"/>
          </a:xfrm>
        </p:spPr>
        <p:txBody>
          <a:bodyPr/>
          <a:lstStyle/>
          <a:p>
            <a:r>
              <a:rPr lang="de-DE"/>
              <a:t>Multi-Task-Learning 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0"/>
          </p:nvPr>
        </p:nvSpPr>
        <p:spPr>
          <a:xfrm>
            <a:off x="540000" y="6326760"/>
            <a:ext cx="900000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7</a:t>
            </a:fld>
            <a:endParaRPr lang="de-DE" noProof="0"/>
          </a:p>
        </p:txBody>
      </p:sp>
      <p:pic>
        <p:nvPicPr>
          <p:cNvPr id="11" name="Grafik 11" descr="Ein Bild, das Straße, Szene, draußen, Autobahn enthält.&#10;&#10;Beschreibung automatisch generiert.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3841" r="3841"/>
          <a:stretch>
            <a:fillRect/>
          </a:stretch>
        </p:blipFill>
        <p:spPr>
          <a:xfrm>
            <a:off x="1034" y="1678940"/>
            <a:ext cx="6591935" cy="3717290"/>
          </a:xfrm>
        </p:spPr>
      </p:pic>
      <p:sp>
        <p:nvSpPr>
          <p:cNvPr id="3" name="Textplatzhalter 28"/>
          <p:cNvSpPr>
            <a:spLocks noGrp="1"/>
          </p:cNvSpPr>
          <p:nvPr/>
        </p:nvSpPr>
        <p:spPr bwMode="gray">
          <a:xfrm>
            <a:off x="6588760" y="3219450"/>
            <a:ext cx="5615305" cy="2179320"/>
          </a:xfrm>
          <a:prstGeom prst="rect">
            <a:avLst/>
          </a:prstGeom>
          <a:gradFill>
            <a:gsLst>
              <a:gs pos="25000">
                <a:schemeClr val="accent1"/>
              </a:gs>
              <a:gs pos="100000">
                <a:schemeClr val="accent1">
                  <a:lumMod val="92000"/>
                  <a:lumOff val="8000"/>
                </a:schemeClr>
              </a:gs>
            </a:gsLst>
            <a:lin ang="3600000" scaled="0"/>
          </a:gradFill>
        </p:spPr>
        <p:txBody>
          <a:bodyPr vert="horz" lIns="540000" tIns="180000" rIns="540000" bIns="18000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None/>
              <a:defRPr lang="de-DE" sz="1400" b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0090" indent="-2698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lang="de-DE" sz="1400" b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80135" indent="-2698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lang="de-DE" sz="1200" b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40180" indent="-2698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lang="de-DE" sz="1050" b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00225" indent="-2698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lang="de-DE" sz="9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>
                <a:cs typeface="Arial"/>
              </a:rPr>
              <a:t>Center-Net </a:t>
            </a:r>
            <a:r>
              <a:rPr lang="en-US" b="1">
                <a:cs typeface="Arial"/>
              </a:rPr>
              <a:t> </a:t>
            </a:r>
            <a:r>
              <a:rPr lang="en-US" baseline="30000">
                <a:cs typeface="Arial"/>
              </a:rPr>
              <a:t>[1]</a:t>
            </a:r>
            <a:endParaRPr lang="de-DE" b="1"/>
          </a:p>
          <a:p>
            <a:r>
              <a:rPr lang="de-DE"/>
              <a:t>Erkennung von dynamischen Objekten (9 Klassen):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/>
              <a:t>Fahrzeuge (6)</a:t>
            </a:r>
            <a:endParaRPr lang="de-DE">
              <a:cs typeface="Arial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/>
              <a:t>Fußgänger (1)</a:t>
            </a:r>
            <a:endParaRPr lang="de-DE">
              <a:cs typeface="Arial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/>
              <a:t>Verkehrszeichen (2)</a:t>
            </a:r>
            <a:endParaRPr lang="de-DE"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24"/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11105899" cy="1080000"/>
          </a:xfrm>
        </p:spPr>
        <p:txBody>
          <a:bodyPr/>
          <a:lstStyle/>
          <a:p>
            <a:r>
              <a:rPr lang="de-DE"/>
              <a:t>Schätzung des Abstands der Elemente</a:t>
            </a:r>
            <a:endParaRPr lang="de-DE">
              <a:cs typeface="Arial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 bwMode="gray">
          <a:xfrm>
            <a:off x="10209600" y="6326760"/>
            <a:ext cx="1440000" cy="360000"/>
          </a:xfrm>
        </p:spPr>
        <p:txBody>
          <a:bodyPr/>
          <a:lstStyle/>
          <a:p>
            <a:fld id="{20F9D37C-5617-164B-BF6B-21C7D99EA02F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 bwMode="gray">
          <a:xfrm>
            <a:off x="3934800" y="6326760"/>
            <a:ext cx="4320000" cy="360000"/>
          </a:xfrm>
        </p:spPr>
        <p:txBody>
          <a:bodyPr/>
          <a:lstStyle/>
          <a:p>
            <a:r>
              <a:rPr lang="de-DE"/>
              <a:t>Multi-Task-Learning 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0"/>
          </p:nvPr>
        </p:nvSpPr>
        <p:spPr>
          <a:xfrm>
            <a:off x="540000" y="6326760"/>
            <a:ext cx="900000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8</a:t>
            </a:fld>
            <a:endParaRPr lang="de-DE" noProof="0"/>
          </a:p>
        </p:txBody>
      </p:sp>
      <p:sp>
        <p:nvSpPr>
          <p:cNvPr id="7" name="Textplatzhalter 28"/>
          <p:cNvSpPr>
            <a:spLocks noGrp="1"/>
          </p:cNvSpPr>
          <p:nvPr/>
        </p:nvSpPr>
        <p:spPr bwMode="gray">
          <a:xfrm>
            <a:off x="6577330" y="3209090"/>
            <a:ext cx="5615305" cy="2179320"/>
          </a:xfrm>
          <a:prstGeom prst="rect">
            <a:avLst/>
          </a:prstGeom>
          <a:gradFill>
            <a:gsLst>
              <a:gs pos="25000">
                <a:schemeClr val="accent1"/>
              </a:gs>
              <a:gs pos="100000">
                <a:schemeClr val="accent1">
                  <a:lumMod val="92000"/>
                  <a:lumOff val="8000"/>
                </a:schemeClr>
              </a:gs>
            </a:gsLst>
            <a:lin ang="3600000" scaled="0"/>
          </a:gradFill>
        </p:spPr>
        <p:txBody>
          <a:bodyPr vert="horz" lIns="540000" tIns="180000" rIns="540000" bIns="18000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None/>
              <a:defRPr lang="de-DE" sz="1400" b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0090" indent="-2698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lang="de-DE" sz="1400" b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80135" indent="-2698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lang="de-DE" sz="1200" b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40180" indent="-2698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lang="de-DE" sz="1050" b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00225" indent="-2698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lang="de-DE" sz="9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>
                <a:cs typeface="Arial"/>
              </a:rPr>
              <a:t>Res-Unet</a:t>
            </a:r>
            <a:endParaRPr lang="de-DE" b="1"/>
          </a:p>
          <a:p>
            <a:r>
              <a:rPr lang="de-DE"/>
              <a:t>Tiefenschätzung der Objekte zur Lokalisierung. </a:t>
            </a:r>
          </a:p>
          <a:p>
            <a:r>
              <a:rPr lang="de-DE"/>
              <a:t>Abstand der Objekte liegt im Wertebereich (0, 100]</a:t>
            </a:r>
          </a:p>
        </p:txBody>
      </p:sp>
      <p:pic>
        <p:nvPicPr>
          <p:cNvPr id="6" name="图片 7" descr="图片包含 前, 水, 大&#10;&#10;已自动生成说明">
            <a:extLst>
              <a:ext uri="{FF2B5EF4-FFF2-40B4-BE49-F238E27FC236}">
                <a16:creationId xmlns:a16="http://schemas.microsoft.com/office/drawing/2014/main" id="{971C2B79-E269-4D57-9BE4-143647B8C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36" y="1679186"/>
            <a:ext cx="6591418" cy="37259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sz="quarter" idx="16"/>
          </p:nvPr>
        </p:nvSpPr>
        <p:spPr>
          <a:xfrm>
            <a:off x="-2" y="2236787"/>
            <a:ext cx="12189600" cy="2384425"/>
          </a:xfrm>
        </p:spPr>
        <p:txBody>
          <a:bodyPr/>
          <a:lstStyle/>
          <a:p>
            <a:pPr algn="ctr"/>
            <a:r>
              <a:rPr lang="de-DE" sz="2800"/>
              <a:t>3. Multi-Task-Learning  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532E362-9F51-5D46-ACFC-2C3561D95995}" type="datetime1">
              <a:rPr lang="de-DE" noProof="0" smtClean="0"/>
              <a:t>10.09.2020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noProof="0"/>
              <a:t>Multi-Task-Learning 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9</a:t>
            </a:fld>
            <a:endParaRPr lang="de-DE" noProof="0"/>
          </a:p>
        </p:txBody>
      </p:sp>
      <p:sp>
        <p:nvSpPr>
          <p:cNvPr id="8" name="Textfeld 7"/>
          <p:cNvSpPr txBox="1"/>
          <p:nvPr/>
        </p:nvSpPr>
        <p:spPr>
          <a:xfrm>
            <a:off x="275303" y="393290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1000"/>
              </a:spcAft>
            </a:pPr>
            <a:endParaRPr lang="de-DE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cdd9048-19cc-478c-bb4b-9895157082cf}"/>
</p:tagLst>
</file>

<file path=ppt/theme/theme1.xml><?xml version="1.0" encoding="utf-8"?>
<a:theme xmlns:a="http://schemas.openxmlformats.org/drawingml/2006/main" name="FZI Masterpräsentation">
  <a:themeElements>
    <a:clrScheme name="FZI">
      <a:dk1>
        <a:sysClr val="windowText" lastClr="000000"/>
      </a:dk1>
      <a:lt1>
        <a:sysClr val="window" lastClr="FFFFFF"/>
      </a:lt1>
      <a:dk2>
        <a:srgbClr val="58585A"/>
      </a:dk2>
      <a:lt2>
        <a:srgbClr val="FFFFFF"/>
      </a:lt2>
      <a:accent1>
        <a:srgbClr val="007749"/>
      </a:accent1>
      <a:accent2>
        <a:srgbClr val="818085"/>
      </a:accent2>
      <a:accent3>
        <a:srgbClr val="0064A3"/>
      </a:accent3>
      <a:accent4>
        <a:srgbClr val="C10033"/>
      </a:accent4>
      <a:accent5>
        <a:srgbClr val="FABB08"/>
      </a:accent5>
      <a:accent6>
        <a:srgbClr val="88C3E6"/>
      </a:accent6>
      <a:hlink>
        <a:srgbClr val="818085"/>
      </a:hlink>
      <a:folHlink>
        <a:srgbClr val="818085"/>
      </a:folHlink>
    </a:clrScheme>
    <a:fontScheme name="FZ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 algn="l">
          <a:lnSpc>
            <a:spcPct val="110000"/>
          </a:lnSpc>
          <a:spcAft>
            <a:spcPts val="1000"/>
          </a:spcAft>
          <a:defRPr dirty="0" smtClean="0">
            <a:solidFill>
              <a:schemeClr val="tx2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FZI">
      <a:dk1>
        <a:sysClr val="windowText" lastClr="000000"/>
      </a:dk1>
      <a:lt1>
        <a:sysClr val="window" lastClr="FFFFFF"/>
      </a:lt1>
      <a:dk2>
        <a:srgbClr val="58585A"/>
      </a:dk2>
      <a:lt2>
        <a:srgbClr val="FFFFFF"/>
      </a:lt2>
      <a:accent1>
        <a:srgbClr val="007749"/>
      </a:accent1>
      <a:accent2>
        <a:srgbClr val="818085"/>
      </a:accent2>
      <a:accent3>
        <a:srgbClr val="0064A3"/>
      </a:accent3>
      <a:accent4>
        <a:srgbClr val="C10033"/>
      </a:accent4>
      <a:accent5>
        <a:srgbClr val="FABB08"/>
      </a:accent5>
      <a:accent6>
        <a:srgbClr val="88C3E6"/>
      </a:accent6>
      <a:hlink>
        <a:srgbClr val="818085"/>
      </a:hlink>
      <a:folHlink>
        <a:srgbClr val="818085"/>
      </a:folHlink>
    </a:clrScheme>
    <a:fontScheme name="FZ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ZI">
      <a:dk1>
        <a:sysClr val="windowText" lastClr="000000"/>
      </a:dk1>
      <a:lt1>
        <a:sysClr val="window" lastClr="FFFFFF"/>
      </a:lt1>
      <a:dk2>
        <a:srgbClr val="58585A"/>
      </a:dk2>
      <a:lt2>
        <a:srgbClr val="FFFFFF"/>
      </a:lt2>
      <a:accent1>
        <a:srgbClr val="007749"/>
      </a:accent1>
      <a:accent2>
        <a:srgbClr val="818085"/>
      </a:accent2>
      <a:accent3>
        <a:srgbClr val="0064A3"/>
      </a:accent3>
      <a:accent4>
        <a:srgbClr val="C10033"/>
      </a:accent4>
      <a:accent5>
        <a:srgbClr val="FABB08"/>
      </a:accent5>
      <a:accent6>
        <a:srgbClr val="88C3E6"/>
      </a:accent6>
      <a:hlink>
        <a:srgbClr val="818085"/>
      </a:hlink>
      <a:folHlink>
        <a:srgbClr val="818085"/>
      </a:folHlink>
    </a:clrScheme>
    <a:fontScheme name="FZ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F633E148F5BC41A2981D21FE9FCD6F" ma:contentTypeVersion="4" ma:contentTypeDescription="Create a new document." ma:contentTypeScope="" ma:versionID="468178f49c2f79d8c58209e8d386d303">
  <xsd:schema xmlns:xsd="http://www.w3.org/2001/XMLSchema" xmlns:xs="http://www.w3.org/2001/XMLSchema" xmlns:p="http://schemas.microsoft.com/office/2006/metadata/properties" xmlns:ns2="b92d6f20-7d2e-4eec-8be4-c31d272a9399" targetNamespace="http://schemas.microsoft.com/office/2006/metadata/properties" ma:root="true" ma:fieldsID="bd8aff6d3acebb98b46327408fb2b540" ns2:_="">
    <xsd:import namespace="b92d6f20-7d2e-4eec-8be4-c31d272a93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2d6f20-7d2e-4eec-8be4-c31d272a93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832FCC-EA56-49B7-975E-2237EBFF5F1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691F1E7-ED8E-4E02-A826-2F4AC08DCDB2}">
  <ds:schemaRefs>
    <ds:schemaRef ds:uri="b92d6f20-7d2e-4eec-8be4-c31d272a93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B5DE4C8-F0D8-4913-A1E3-EE428F2F82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37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FZI Masterpräsentation</vt:lpstr>
      <vt:lpstr>PowerPoint Presentation</vt:lpstr>
      <vt:lpstr>Agenda </vt:lpstr>
      <vt:lpstr>PowerPoint Presentation</vt:lpstr>
      <vt:lpstr>Automatische Erkennung von Fahrsituation</vt:lpstr>
      <vt:lpstr>PowerPoint Presentation</vt:lpstr>
      <vt:lpstr>Erkennung statischer Elemente</vt:lpstr>
      <vt:lpstr>Erkennung dynamischer Elemente</vt:lpstr>
      <vt:lpstr>Schätzung des Abstands der Elemente</vt:lpstr>
      <vt:lpstr>PowerPoint Presentation</vt:lpstr>
      <vt:lpstr>Multi-Task Learing und Warum?</vt:lpstr>
      <vt:lpstr>Probleme bei Multi-Task-Learning </vt:lpstr>
      <vt:lpstr>PowerPoint Presentation</vt:lpstr>
      <vt:lpstr>PowerPoint Presentation</vt:lpstr>
      <vt:lpstr>Zwei Datensätze</vt:lpstr>
      <vt:lpstr>PowerPoint Presentation</vt:lpstr>
      <vt:lpstr>PowerPoint Presentation</vt:lpstr>
      <vt:lpstr>Loss Funktionen </vt:lpstr>
      <vt:lpstr>Learning Strategie  </vt:lpstr>
      <vt:lpstr>Learning Strategie  </vt:lpstr>
      <vt:lpstr>Dynamic Weight Averaging[2]</vt:lpstr>
      <vt:lpstr>Geometric Loss Strategy[6]</vt:lpstr>
      <vt:lpstr>PowerPoint Presentation</vt:lpstr>
      <vt:lpstr>PowerPoint Presentation</vt:lpstr>
      <vt:lpstr>Ergebnisse: Validation Loss </vt:lpstr>
      <vt:lpstr>Ergebnisse </vt:lpstr>
      <vt:lpstr>PowerPoint Presentation</vt:lpstr>
      <vt:lpstr>Ausblick </vt:lpstr>
      <vt:lpstr>VIELEN DANK</vt:lpstr>
      <vt:lpstr>Bibliographie </vt:lpstr>
      <vt:lpstr>Backup Folie 1</vt:lpstr>
      <vt:lpstr>Centernet Loss Funktionen</vt:lpstr>
      <vt:lpstr>Test Video (cityscapes)</vt:lpstr>
      <vt:lpstr>Single Task Ergebnis</vt:lpstr>
      <vt:lpstr>Disparity Daty von Cityscapes</vt:lpstr>
      <vt:lpstr>Objekt Detektion Klassen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Eugen Ernst</dc:creator>
  <cp:revision>1</cp:revision>
  <dcterms:created xsi:type="dcterms:W3CDTF">2020-09-09T20:03:02Z</dcterms:created>
  <dcterms:modified xsi:type="dcterms:W3CDTF">2020-09-10T10:50:25Z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0x01010042F633E148F5BC41A2981D21FE9FCD6F</vt:lpwstr>
  </property>
  <property fmtid="{D5CDD505-2E9C-101B-9397-08002B2CF9AE}" pid="3" name="KSOProductBuildVer">
    <vt:lpwstr>1031-2.3.0.3826</vt:lpwstr>
  </property>
</Properties>
</file>